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247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50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7778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361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7994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861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403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620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086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814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7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99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592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46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378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058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0C288-45F1-4220-8CD2-CCE616EB3C08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DECC0FD-44FC-40BC-90C5-7797879D9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049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Celebrations –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раздники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120" y="2133600"/>
            <a:ext cx="7003585" cy="3778250"/>
          </a:xfrm>
        </p:spPr>
      </p:pic>
    </p:spTree>
    <p:extLst>
      <p:ext uri="{BB962C8B-B14F-4D97-AF65-F5344CB8AC3E}">
        <p14:creationId xmlns:p14="http://schemas.microsoft.com/office/powerpoint/2010/main" val="254442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elebrations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Dress up – </a:t>
            </a:r>
            <a:r>
              <a:rPr lang="ru-RU" sz="2400" dirty="0" smtClean="0"/>
              <a:t>одеваться</a:t>
            </a:r>
          </a:p>
          <a:p>
            <a:r>
              <a:rPr lang="en-US" sz="2400" dirty="0" smtClean="0"/>
              <a:t>Have street parades – </a:t>
            </a:r>
            <a:r>
              <a:rPr lang="ru-RU" sz="2400" dirty="0" smtClean="0"/>
              <a:t>устраивать парады на улице</a:t>
            </a:r>
          </a:p>
          <a:p>
            <a:r>
              <a:rPr lang="en-US" sz="2400" dirty="0" smtClean="0"/>
              <a:t>Light bonfires – </a:t>
            </a:r>
            <a:r>
              <a:rPr lang="ru-RU" sz="2400" dirty="0" smtClean="0"/>
              <a:t>зажигать</a:t>
            </a:r>
            <a:r>
              <a:rPr lang="ru-RU" sz="2400" dirty="0" smtClean="0"/>
              <a:t> </a:t>
            </a:r>
            <a:r>
              <a:rPr lang="ru-RU" sz="2400" dirty="0" smtClean="0"/>
              <a:t>фейерверки </a:t>
            </a:r>
          </a:p>
          <a:p>
            <a:r>
              <a:rPr lang="en-US" sz="2400" dirty="0" smtClean="0"/>
              <a:t>Set off fireworks – </a:t>
            </a:r>
            <a:r>
              <a:rPr lang="ru-RU" sz="2400" dirty="0" smtClean="0"/>
              <a:t>запускать фейерверки </a:t>
            </a:r>
          </a:p>
          <a:p>
            <a:r>
              <a:rPr lang="en-US" sz="2400" dirty="0" smtClean="0"/>
              <a:t>Decorate the house – </a:t>
            </a:r>
            <a:r>
              <a:rPr lang="ru-RU" sz="2400" dirty="0" smtClean="0"/>
              <a:t>украшать дом</a:t>
            </a:r>
          </a:p>
          <a:p>
            <a:r>
              <a:rPr lang="en-US" sz="2400" dirty="0" smtClean="0"/>
              <a:t>Exchange gifts – </a:t>
            </a:r>
            <a:r>
              <a:rPr lang="ru-RU" sz="2400" dirty="0" smtClean="0"/>
              <a:t>обмениваться подарками</a:t>
            </a:r>
          </a:p>
          <a:p>
            <a:r>
              <a:rPr lang="en-US" sz="2400" dirty="0" smtClean="0"/>
              <a:t>Have a family dinner – </a:t>
            </a:r>
            <a:r>
              <a:rPr lang="ru-RU" sz="2400" dirty="0" smtClean="0"/>
              <a:t>устраивать семейный ужин</a:t>
            </a:r>
          </a:p>
          <a:p>
            <a:r>
              <a:rPr lang="en-US" sz="2400" dirty="0" smtClean="0"/>
              <a:t>Cook special food – </a:t>
            </a:r>
            <a:r>
              <a:rPr lang="ru-RU" sz="2400" dirty="0" smtClean="0"/>
              <a:t>готовить особую еду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3062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year 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697006"/>
            <a:ext cx="5181600" cy="29131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  <a:p>
            <a:r>
              <a:rPr lang="en-US" sz="3600" dirty="0" smtClean="0"/>
              <a:t>On New Year we decorate the New Year Tree and exchange presents.</a:t>
            </a:r>
            <a:endParaRPr lang="ru-RU" sz="3600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8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Victory Day 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078567"/>
            <a:ext cx="5181600" cy="41500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  <a:p>
            <a:r>
              <a:rPr lang="en-US" sz="3600" dirty="0" smtClean="0"/>
              <a:t>On Victory day we go to street parades and thank Veterans for peace</a:t>
            </a:r>
            <a:r>
              <a:rPr lang="en-US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4563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Day of Russia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105" y="715861"/>
            <a:ext cx="4875415" cy="487541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000" dirty="0" smtClean="0"/>
              <a:t>On The Day of Russia we have street parades. We also set off fireworks.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4569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Easter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343710"/>
            <a:ext cx="5181600" cy="361971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  <a:p>
            <a:r>
              <a:rPr lang="en-US" sz="3600" dirty="0" smtClean="0"/>
              <a:t>On Easter we go to Church, </a:t>
            </a:r>
            <a:r>
              <a:rPr lang="en-US" sz="3600" dirty="0" err="1" smtClean="0"/>
              <a:t>colour</a:t>
            </a:r>
            <a:r>
              <a:rPr lang="en-US" sz="3600" dirty="0" smtClean="0"/>
              <a:t> eggs, bake  the Easter cake.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447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New words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Harvest – </a:t>
            </a:r>
            <a:r>
              <a:rPr lang="ru-RU" sz="3200" dirty="0" smtClean="0"/>
              <a:t>урожай                                         </a:t>
            </a:r>
          </a:p>
          <a:p>
            <a:r>
              <a:rPr lang="en-US" sz="3200" dirty="0" smtClean="0"/>
              <a:t>Cranberry - </a:t>
            </a:r>
            <a:r>
              <a:rPr lang="ru-RU" sz="3200" dirty="0" smtClean="0"/>
              <a:t>клюква</a:t>
            </a:r>
          </a:p>
          <a:p>
            <a:r>
              <a:rPr lang="en-US" sz="3200" dirty="0" err="1" smtClean="0"/>
              <a:t>Sau</a:t>
            </a:r>
            <a:r>
              <a:rPr lang="ru-RU" sz="3200" dirty="0" smtClean="0"/>
              <a:t>с</a:t>
            </a:r>
            <a:r>
              <a:rPr lang="en-US" sz="3200" dirty="0" smtClean="0"/>
              <a:t>e – </a:t>
            </a:r>
            <a:r>
              <a:rPr lang="ru-RU" sz="3200" dirty="0" smtClean="0"/>
              <a:t>соус</a:t>
            </a:r>
          </a:p>
          <a:p>
            <a:r>
              <a:rPr lang="en-US" sz="3200" dirty="0" smtClean="0"/>
              <a:t>Dessert – </a:t>
            </a:r>
            <a:r>
              <a:rPr lang="ru-RU" sz="3200" dirty="0" smtClean="0"/>
              <a:t>десерт </a:t>
            </a:r>
          </a:p>
          <a:p>
            <a:r>
              <a:rPr lang="en-US" sz="3200" dirty="0" smtClean="0"/>
              <a:t>Varieties – </a:t>
            </a:r>
            <a:r>
              <a:rPr lang="ru-RU" sz="3200" dirty="0" smtClean="0"/>
              <a:t>разновидности</a:t>
            </a:r>
          </a:p>
          <a:p>
            <a:r>
              <a:rPr lang="en-US" sz="3200" dirty="0" smtClean="0"/>
              <a:t>Cookery –</a:t>
            </a:r>
            <a:r>
              <a:rPr lang="ru-RU" sz="3200" dirty="0" smtClean="0"/>
              <a:t> кулинария</a:t>
            </a:r>
          </a:p>
          <a:p>
            <a:r>
              <a:rPr lang="en-US" sz="3200" dirty="0" smtClean="0"/>
              <a:t>Wheat – </a:t>
            </a:r>
            <a:r>
              <a:rPr lang="ru-RU" sz="3200" dirty="0" smtClean="0"/>
              <a:t>пшеница</a:t>
            </a:r>
          </a:p>
          <a:p>
            <a:r>
              <a:rPr lang="en-US" sz="3200" dirty="0" smtClean="0"/>
              <a:t>Run free – </a:t>
            </a:r>
            <a:r>
              <a:rPr lang="ru-RU" sz="3200" dirty="0" smtClean="0"/>
              <a:t>бежать без преград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704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121</TotalTime>
  <Words>157</Words>
  <Application>Microsoft Office PowerPoint</Application>
  <PresentationFormat>Широкоэкранный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                  Celebrations – Праздники</vt:lpstr>
      <vt:lpstr>                              Сelebrations </vt:lpstr>
      <vt:lpstr>New year </vt:lpstr>
      <vt:lpstr>The Victory Day </vt:lpstr>
      <vt:lpstr>The Day of Russia</vt:lpstr>
      <vt:lpstr>Easter</vt:lpstr>
      <vt:lpstr>                               New words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Celebrations – Праздники</dc:title>
  <dc:creator>User</dc:creator>
  <cp:lastModifiedBy>User</cp:lastModifiedBy>
  <cp:revision>8</cp:revision>
  <dcterms:created xsi:type="dcterms:W3CDTF">2015-04-07T09:03:38Z</dcterms:created>
  <dcterms:modified xsi:type="dcterms:W3CDTF">2015-04-07T12:10:27Z</dcterms:modified>
</cp:coreProperties>
</file>