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8" r:id="rId2"/>
    <p:sldId id="259" r:id="rId3"/>
    <p:sldId id="26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6" r:id="rId14"/>
    <p:sldId id="274" r:id="rId15"/>
    <p:sldId id="270" r:id="rId16"/>
    <p:sldId id="271" r:id="rId17"/>
    <p:sldId id="272" r:id="rId18"/>
    <p:sldId id="273" r:id="rId19"/>
    <p:sldId id="275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0000F-069C-4CEC-A4E7-80534F4EA579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CF507-3751-4DA7-9AA9-20FE0000E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600"/>
            <a:ext cx="8712968" cy="46196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C000"/>
                </a:solidFill>
              </a:rPr>
              <a:t>ЧЕЛОВЕК</a:t>
            </a:r>
            <a:br>
              <a:rPr lang="ru-RU" sz="6600" dirty="0" smtClean="0">
                <a:solidFill>
                  <a:srgbClr val="FFC000"/>
                </a:solidFill>
              </a:rPr>
            </a:br>
            <a:r>
              <a:rPr lang="ru-RU" sz="6600" dirty="0" smtClean="0">
                <a:solidFill>
                  <a:srgbClr val="FFC000"/>
                </a:solidFill>
              </a:rPr>
              <a:t> и </a:t>
            </a:r>
            <a:br>
              <a:rPr lang="ru-RU" sz="6600" dirty="0" smtClean="0">
                <a:solidFill>
                  <a:srgbClr val="FFC000"/>
                </a:solidFill>
              </a:rPr>
            </a:br>
            <a:r>
              <a:rPr lang="ru-RU" sz="6600" dirty="0" smtClean="0">
                <a:solidFill>
                  <a:srgbClr val="FFC000"/>
                </a:solidFill>
              </a:rPr>
              <a:t>домашние животные</a:t>
            </a:r>
            <a:endParaRPr lang="ru-RU" sz="6600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692696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УМК «Начальная школа </a:t>
            </a:r>
            <a:r>
              <a:rPr lang="en-US" b="1" dirty="0" smtClean="0">
                <a:solidFill>
                  <a:srgbClr val="002060"/>
                </a:solidFill>
              </a:rPr>
              <a:t>XXI</a:t>
            </a:r>
            <a:r>
              <a:rPr lang="ru-RU" b="1" dirty="0" smtClean="0">
                <a:solidFill>
                  <a:srgbClr val="002060"/>
                </a:solidFill>
              </a:rPr>
              <a:t> века», </a:t>
            </a:r>
            <a:r>
              <a:rPr lang="ru-RU" b="1" dirty="0" smtClean="0">
                <a:solidFill>
                  <a:srgbClr val="002060"/>
                </a:solidFill>
              </a:rPr>
              <a:t>1 </a:t>
            </a:r>
            <a:r>
              <a:rPr lang="ru-RU" b="1" dirty="0" smtClean="0">
                <a:solidFill>
                  <a:srgbClr val="002060"/>
                </a:solidFill>
              </a:rPr>
              <a:t>класс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551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МБОУ «Романовская СОШ»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Шадринцева Ольга Викторовна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8059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99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5400" dirty="0" smtClean="0"/>
              <a:t>Петух, курица и цыплята</a:t>
            </a:r>
            <a:endParaRPr lang="ru-RU" sz="5400" dirty="0"/>
          </a:p>
        </p:txBody>
      </p:sp>
      <p:pic>
        <p:nvPicPr>
          <p:cNvPr id="8194" name="Рисунок 2" descr="C:\Users\александр\Desktop\дом жив\rjf_rooster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4337874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8195" name="Рисунок 3" descr="C:\Users\александр\Desktop\дом жив\nasedka_s_cipa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60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990677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99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084640" cy="10192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Индюк и индюшонок</a:t>
            </a:r>
            <a:endParaRPr lang="ru-RU" sz="5400" dirty="0"/>
          </a:p>
        </p:txBody>
      </p:sp>
      <p:pic>
        <p:nvPicPr>
          <p:cNvPr id="9218" name="Рисунок 2" descr="C:\Users\александр\Desktop\дом жив\indju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371862" cy="4778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222747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99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09600"/>
            <a:ext cx="8424936" cy="1019200"/>
          </a:xfrm>
        </p:spPr>
        <p:txBody>
          <a:bodyPr>
            <a:noAutofit/>
          </a:bodyPr>
          <a:lstStyle/>
          <a:p>
            <a:r>
              <a:rPr lang="ru-RU" sz="5400" dirty="0" err="1" smtClean="0"/>
              <a:t>Индоутка</a:t>
            </a:r>
            <a:r>
              <a:rPr lang="ru-RU" sz="5400" dirty="0" smtClean="0"/>
              <a:t> с </a:t>
            </a:r>
            <a:r>
              <a:rPr lang="ru-RU" sz="5400" dirty="0" err="1" smtClean="0"/>
              <a:t>индоутятами</a:t>
            </a:r>
            <a:endParaRPr lang="ru-RU" sz="5400" dirty="0"/>
          </a:p>
        </p:txBody>
      </p:sp>
      <p:pic>
        <p:nvPicPr>
          <p:cNvPr id="10242" name="Рисунок 2" descr="C:\Users\александр\Desktop\дом жив\918520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350000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632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09600"/>
            <a:ext cx="6961584" cy="505164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Люди каких профессий работают </a:t>
            </a:r>
            <a:br>
              <a:rPr lang="ru-RU" sz="4800" dirty="0" smtClean="0"/>
            </a:br>
            <a:r>
              <a:rPr lang="ru-RU" sz="4800" dirty="0" smtClean="0"/>
              <a:t>с животными  </a:t>
            </a:r>
            <a:br>
              <a:rPr lang="ru-RU" sz="4800" dirty="0" smtClean="0"/>
            </a:br>
            <a:r>
              <a:rPr lang="ru-RU" sz="4800" dirty="0" smtClean="0"/>
              <a:t>и что они делают?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788700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Ветеринар – </a:t>
            </a:r>
            <a:br>
              <a:rPr lang="ru-RU" sz="4800" dirty="0" smtClean="0"/>
            </a:br>
            <a:r>
              <a:rPr lang="ru-RU" sz="4800" dirty="0"/>
              <a:t>л</a:t>
            </a:r>
            <a:r>
              <a:rPr lang="ru-RU" sz="4800" dirty="0" smtClean="0"/>
              <a:t>ечит животных</a:t>
            </a:r>
            <a:endParaRPr lang="ru-RU" sz="4800" dirty="0"/>
          </a:p>
        </p:txBody>
      </p:sp>
      <p:pic>
        <p:nvPicPr>
          <p:cNvPr id="15362" name="Рисунок 2" descr="C:\Users\александр\Desktop\дом жив\j04101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2060848"/>
            <a:ext cx="5606423" cy="4527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88651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09600"/>
            <a:ext cx="8640960" cy="2315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Зоотехник –</a:t>
            </a:r>
            <a:br>
              <a:rPr lang="ru-RU" sz="4800" dirty="0" smtClean="0"/>
            </a:br>
            <a:r>
              <a:rPr lang="ru-RU" sz="4800" dirty="0" smtClean="0"/>
              <a:t>разводит животных и ухаживает за ними 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11266" name="Рисунок 2" descr="C:\Users\александр\Desktop\дом жив\2_15_11_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29000"/>
            <a:ext cx="3562233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1267" name="Рисунок 3" descr="C:\Users\александр\Desktop\дом жив\загруженно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286250" cy="3209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85121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Доярка – </a:t>
            </a:r>
            <a:br>
              <a:rPr lang="ru-RU" sz="4800" dirty="0" smtClean="0"/>
            </a:br>
            <a:r>
              <a:rPr lang="ru-RU" sz="4800" dirty="0" smtClean="0"/>
              <a:t>доит и ухаживает </a:t>
            </a:r>
            <a:br>
              <a:rPr lang="ru-RU" sz="4800" dirty="0" smtClean="0"/>
            </a:br>
            <a:r>
              <a:rPr lang="ru-RU" sz="4800" dirty="0" smtClean="0"/>
              <a:t>за животными</a:t>
            </a:r>
            <a:endParaRPr lang="ru-RU" sz="4800" dirty="0"/>
          </a:p>
        </p:txBody>
      </p:sp>
      <p:pic>
        <p:nvPicPr>
          <p:cNvPr id="12290" name="Рисунок 2" descr="C:\Users\александр\Desktop\дом жив\R - Doyarki14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9672" y="2348880"/>
            <a:ext cx="5991994" cy="41027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8965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80317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Скотник – </a:t>
            </a:r>
            <a:br>
              <a:rPr lang="ru-RU" sz="4800" dirty="0" smtClean="0"/>
            </a:br>
            <a:r>
              <a:rPr lang="ru-RU" sz="4800" dirty="0" smtClean="0"/>
              <a:t>кормит животных </a:t>
            </a:r>
            <a:br>
              <a:rPr lang="ru-RU" sz="4800" dirty="0" smtClean="0"/>
            </a:br>
            <a:r>
              <a:rPr lang="ru-RU" sz="4800" dirty="0" smtClean="0"/>
              <a:t>и ухаживает за ними</a:t>
            </a:r>
            <a:endParaRPr lang="ru-RU" sz="4800" dirty="0"/>
          </a:p>
        </p:txBody>
      </p:sp>
      <p:pic>
        <p:nvPicPr>
          <p:cNvPr id="13314" name="Рисунок 2" descr="C:\Users\александр\Desktop\дом жив\skotni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6408712" cy="4269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2001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>Кинолог </a:t>
            </a:r>
            <a:r>
              <a:rPr lang="ru-RU" sz="5400" dirty="0" smtClean="0"/>
              <a:t>- </a:t>
            </a:r>
            <a:r>
              <a:rPr lang="ru-RU" b="1" dirty="0" smtClean="0">
                <a:latin typeface="Trebuchet MS"/>
              </a:rPr>
              <a:t>специалист </a:t>
            </a:r>
            <a:r>
              <a:rPr lang="ru-RU" b="1" dirty="0">
                <a:latin typeface="Trebuchet MS"/>
              </a:rPr>
              <a:t>по собакам: их породам, дрессировке и уходу за ними.</a:t>
            </a:r>
            <a:endParaRPr lang="ru-RU" b="1" dirty="0"/>
          </a:p>
        </p:txBody>
      </p:sp>
      <p:pic>
        <p:nvPicPr>
          <p:cNvPr id="14338" name="Рисунок 2" descr="C:\Users\александр\Desktop\дом жив\masdsfcccccc 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080" y="2348880"/>
            <a:ext cx="3623094" cy="429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4339" name="Рисунок 3" descr="C:\Users\александр\Desktop\дом жив\1270271320_kinologi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4547874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9270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80920" cy="532859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900" dirty="0" smtClean="0">
                <a:solidFill>
                  <a:srgbClr val="FFC000"/>
                </a:solidFill>
              </a:rPr>
              <a:t>               </a:t>
            </a:r>
            <a:r>
              <a:rPr lang="ru-RU" sz="4900" u="sng" dirty="0" smtClean="0">
                <a:solidFill>
                  <a:srgbClr val="FFC000"/>
                </a:solidFill>
              </a:rPr>
              <a:t>Игра «Догадайся»</a:t>
            </a:r>
            <a:r>
              <a:rPr lang="ru-RU" i="1" u="sng" dirty="0"/>
              <a:t/>
            </a:r>
            <a:br>
              <a:rPr lang="ru-RU" i="1" u="sng" dirty="0"/>
            </a:br>
            <a:r>
              <a:rPr lang="ru-RU" i="1" dirty="0" smtClean="0"/>
              <a:t>      </a:t>
            </a:r>
            <a:r>
              <a:rPr lang="ru-RU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Ветеринар</a:t>
            </a:r>
            <a:r>
              <a:rPr lang="ru-RU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, зоотехник, </a:t>
            </a:r>
            <a:r>
              <a:rPr lang="ru-RU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 скотник</a:t>
            </a:r>
            <a:r>
              <a:rPr lang="ru-RU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, дровосек, доярка</a:t>
            </a:r>
            <a:r>
              <a:rPr lang="ru-RU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.</a:t>
            </a:r>
            <a:br>
              <a:rPr lang="ru-RU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</a:br>
            <a:r>
              <a:rPr lang="ru-RU" b="1" dirty="0" smtClean="0">
                <a:latin typeface="Verdana"/>
                <a:ea typeface="Times New Roman"/>
                <a:cs typeface="Times New Roman"/>
              </a:rPr>
              <a:t>- Какая профессия названа по ошибке?</a:t>
            </a:r>
            <a:br>
              <a:rPr lang="ru-RU" b="1" dirty="0" smtClean="0">
                <a:latin typeface="Verdana"/>
                <a:ea typeface="Times New Roman"/>
                <a:cs typeface="Times New Roman"/>
              </a:rPr>
            </a:br>
            <a:r>
              <a:rPr lang="ru-RU" b="1" dirty="0" smtClean="0">
                <a:latin typeface="Verdana"/>
                <a:ea typeface="Times New Roman"/>
                <a:cs typeface="Times New Roman"/>
              </a:rPr>
              <a:t>- Какую профессию не назвали?</a:t>
            </a:r>
            <a:r>
              <a:rPr lang="ru-RU" sz="48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4800" b="1" dirty="0">
                <a:latin typeface="Calibri"/>
                <a:ea typeface="Calibri"/>
                <a:cs typeface="Times New Roman"/>
              </a:rPr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</p:spTree>
    <p:extLst>
      <p:ext uri="{BB962C8B-B14F-4D97-AF65-F5344CB8AC3E}">
        <p14:creationId xmlns="" xmlns:p14="http://schemas.microsoft.com/office/powerpoint/2010/main" val="2435123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2656"/>
            <a:ext cx="5837312" cy="93610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Кошки и котята</a:t>
            </a:r>
            <a:endParaRPr lang="ru-RU" sz="5400" dirty="0"/>
          </a:p>
        </p:txBody>
      </p:sp>
      <p:pic>
        <p:nvPicPr>
          <p:cNvPr id="3074" name="Рисунок 2" descr="C:\Users\александр\Desktop\дом жив\02-09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412776"/>
            <a:ext cx="3405836" cy="4464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3075" name="Рисунок 3" descr="C:\Users\александр\Desktop\дом жив\0_26af_d29a7197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4166625" cy="3124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3076" name="Рисунок 4" descr="C:\Users\александр\Desktop\дом жив\0_c0f9_788c8306_X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944" y="1556792"/>
            <a:ext cx="2276375" cy="27917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3077" name="Рисунок 5" descr="C:\Users\александр\Desktop\дом жив\f_179898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25144"/>
            <a:ext cx="2366045" cy="19271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41258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600"/>
            <a:ext cx="8820472" cy="548369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b="1" spc="0" dirty="0" smtClean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  <a:t>- Сегодня </a:t>
            </a:r>
            <a:r>
              <a:rPr lang="ru-RU" b="1" spc="0" dirty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  <a:t>на уроке я узнал(а) …</a:t>
            </a:r>
            <a:br>
              <a:rPr lang="ru-RU" b="1" spc="0" dirty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</a:br>
            <a:r>
              <a:rPr lang="ru-RU" b="1" spc="0" dirty="0" smtClean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  <a:t>- Мне </a:t>
            </a:r>
            <a:r>
              <a:rPr lang="ru-RU" b="1" spc="0" dirty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  <a:t>запомнилось …</a:t>
            </a:r>
            <a:br>
              <a:rPr lang="ru-RU" b="1" spc="0" dirty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</a:br>
            <a:r>
              <a:rPr lang="ru-RU" b="1" spc="0" dirty="0" smtClean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  <a:t>- Мне </a:t>
            </a:r>
            <a:r>
              <a:rPr lang="ru-RU" b="1" spc="0" dirty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  <a:t>понравилось …</a:t>
            </a:r>
            <a:br>
              <a:rPr lang="ru-RU" b="1" spc="0" dirty="0">
                <a:solidFill>
                  <a:srgbClr val="FFFFFF"/>
                </a:solidFill>
                <a:latin typeface="Comic Sans MS"/>
                <a:ea typeface="+mn-ea"/>
                <a:cs typeface="+mn-cs"/>
              </a:rPr>
            </a:b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32761210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99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7609656" cy="497964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FFC000"/>
                </a:solidFill>
              </a:rPr>
              <a:t>Спасибо </a:t>
            </a:r>
            <a:br>
              <a:rPr lang="ru-RU" sz="9600" dirty="0" smtClean="0">
                <a:solidFill>
                  <a:srgbClr val="FFC000"/>
                </a:solidFill>
              </a:rPr>
            </a:br>
            <a:r>
              <a:rPr lang="ru-RU" sz="9600" dirty="0" smtClean="0">
                <a:solidFill>
                  <a:srgbClr val="FFC000"/>
                </a:solidFill>
              </a:rPr>
              <a:t>за внимание</a:t>
            </a:r>
            <a:endParaRPr lang="ru-RU" sz="9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074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Рисунок 3" descr="C:\Users\александр\Desktop\дом жив\08287c984b386fa9de60599e00877a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3242855" cy="24346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Собаки и щенки </a:t>
            </a:r>
            <a:endParaRPr lang="ru-RU" sz="5400" dirty="0"/>
          </a:p>
        </p:txBody>
      </p:sp>
      <p:pic>
        <p:nvPicPr>
          <p:cNvPr id="4098" name="Рисунок 2" descr="C:\Users\александр\Desktop\дом жив\FOTO RAZAS PERRO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5256584" cy="39424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7789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3" descr="C:\Users\александр\Desktop\дом жив\cal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184" y="3501008"/>
            <a:ext cx="2743200" cy="3198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200800" cy="64807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Корова и телёнок</a:t>
            </a:r>
            <a:endParaRPr lang="ru-RU" sz="5400" dirty="0"/>
          </a:p>
        </p:txBody>
      </p:sp>
      <p:pic>
        <p:nvPicPr>
          <p:cNvPr id="1026" name="Рисунок 2" descr="C:\Users\александр\Desktop\дом жив\1281507792_korova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556792"/>
            <a:ext cx="5688632" cy="4753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5857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5881464" cy="10081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Коза и козлёнок</a:t>
            </a:r>
            <a:endParaRPr lang="ru-RU" sz="5400" dirty="0"/>
          </a:p>
        </p:txBody>
      </p:sp>
      <p:pic>
        <p:nvPicPr>
          <p:cNvPr id="2051" name="Рисунок 3" descr="C:\Users\александр\Desktop\дом жив\22020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328592" cy="5199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3838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332656"/>
            <a:ext cx="7156648" cy="93610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Лошадь и жеребёнок</a:t>
            </a:r>
            <a:endParaRPr lang="ru-RU" sz="5400" dirty="0"/>
          </a:p>
        </p:txBody>
      </p:sp>
      <p:pic>
        <p:nvPicPr>
          <p:cNvPr id="3" name="Рисунок 8" descr="лошадь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340768"/>
            <a:ext cx="5019328" cy="4896544"/>
          </a:xfrm>
          <a:prstGeom prst="rect">
            <a:avLst/>
          </a:prstGeom>
          <a:noFill/>
          <a:ln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</p:pic>
      <p:pic>
        <p:nvPicPr>
          <p:cNvPr id="4" name="Рисунок 6" descr="жеребёнок"/>
          <p:cNvPicPr>
            <a:picLocks noChangeAspect="1" noChangeArrowheads="1"/>
          </p:cNvPicPr>
          <p:nvPr/>
        </p:nvPicPr>
        <p:blipFill>
          <a:blip r:embed="rId3" cstate="email">
            <a:lum contrast="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064" y="3212976"/>
            <a:ext cx="3553279" cy="3384475"/>
          </a:xfrm>
          <a:prstGeom prst="rect">
            <a:avLst/>
          </a:prstGeom>
          <a:noFill/>
          <a:ln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382033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Кролики и крольчата</a:t>
            </a:r>
            <a:endParaRPr lang="ru-RU" sz="5400" dirty="0"/>
          </a:p>
        </p:txBody>
      </p:sp>
      <p:pic>
        <p:nvPicPr>
          <p:cNvPr id="3" name="Рисунок 6" descr="кролик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652120" y="1700808"/>
            <a:ext cx="3125032" cy="4464496"/>
          </a:xfrm>
          <a:prstGeom prst="rect">
            <a:avLst/>
          </a:prstGeom>
          <a:noFill/>
          <a:ln>
            <a:solidFill>
              <a:srgbClr val="3333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</p:pic>
      <p:pic>
        <p:nvPicPr>
          <p:cNvPr id="5122" name="Рисунок 2" descr="C:\Users\александр\Desktop\дом жив\86389_8297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473"/>
          <a:stretch/>
        </p:blipFill>
        <p:spPr bwMode="auto">
          <a:xfrm>
            <a:off x="395536" y="2780928"/>
            <a:ext cx="4968552" cy="36657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5089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Гуси и гусята</a:t>
            </a:r>
            <a:endParaRPr lang="ru-RU" sz="5400" dirty="0"/>
          </a:p>
        </p:txBody>
      </p:sp>
      <p:pic>
        <p:nvPicPr>
          <p:cNvPr id="6146" name="Рисунок 2" descr="C:\Users\александр\Desktop\дом жив\31176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2636912"/>
            <a:ext cx="6544206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7712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99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88640"/>
            <a:ext cx="6629400" cy="122413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Утки и утята</a:t>
            </a:r>
            <a:endParaRPr lang="ru-RU" sz="5400" dirty="0"/>
          </a:p>
        </p:txBody>
      </p:sp>
      <p:pic>
        <p:nvPicPr>
          <p:cNvPr id="7171" name="Рисунок 3" descr="C:\Users\александр\Desktop\дом жив\1257520510_ut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378327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170" name="Рисунок 2" descr="C:\Users\александр\Desktop\дом жив\1114552_oooooooooooooooooooooooooooooooo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474468" cy="3606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7077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Пузырьки</Template>
  <TotalTime>134</TotalTime>
  <Words>97</Words>
  <Application>Microsoft Office PowerPoint</Application>
  <PresentationFormat>Экран (4:3)</PresentationFormat>
  <Paragraphs>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Bubbles</vt:lpstr>
      <vt:lpstr>ЧЕЛОВЕК  и  домашние животные</vt:lpstr>
      <vt:lpstr>Кошки и котята</vt:lpstr>
      <vt:lpstr>Собаки и щенки </vt:lpstr>
      <vt:lpstr>Корова и телёнок</vt:lpstr>
      <vt:lpstr>Коза и козлёнок</vt:lpstr>
      <vt:lpstr>Лошадь и жеребёнок</vt:lpstr>
      <vt:lpstr>Кролики и крольчата</vt:lpstr>
      <vt:lpstr>Гуси и гусята</vt:lpstr>
      <vt:lpstr>Утки и утята</vt:lpstr>
      <vt:lpstr>Петух, курица и цыплята</vt:lpstr>
      <vt:lpstr>Индюк и индюшонок</vt:lpstr>
      <vt:lpstr>Индоутка с индоутятами</vt:lpstr>
      <vt:lpstr>Люди каких профессий работают  с животными   и что они делают?</vt:lpstr>
      <vt:lpstr>Ветеринар –  лечит животных</vt:lpstr>
      <vt:lpstr>Зоотехник – разводит животных и ухаживает за ними  </vt:lpstr>
      <vt:lpstr>Доярка –  доит и ухаживает  за животными</vt:lpstr>
      <vt:lpstr>Скотник –  кормит животных  и ухаживает за ними</vt:lpstr>
      <vt:lpstr>Кинолог - специалист по собакам: их породам, дрессировке и уходу за ними.</vt:lpstr>
      <vt:lpstr>               Игра «Догадайся»       Ветеринар, зоотехник,   скотник, дровосек, доярка.  - Какая профессия названа по ошибке? - Какую профессию не назвали?  </vt:lpstr>
      <vt:lpstr>- Сегодня на уроке я узнал(а) … - Мне запомнилось … - Мне понравилось … 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11</cp:revision>
  <dcterms:created xsi:type="dcterms:W3CDTF">2010-10-10T02:16:52Z</dcterms:created>
  <dcterms:modified xsi:type="dcterms:W3CDTF">2017-01-09T07:05:48Z</dcterms:modified>
</cp:coreProperties>
</file>