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5" r:id="rId2"/>
    <p:sldId id="287" r:id="rId3"/>
    <p:sldId id="288" r:id="rId4"/>
    <p:sldId id="289" r:id="rId5"/>
    <p:sldId id="290" r:id="rId6"/>
    <p:sldId id="295" r:id="rId7"/>
    <p:sldId id="294" r:id="rId8"/>
    <p:sldId id="292" r:id="rId9"/>
    <p:sldId id="291" r:id="rId10"/>
    <p:sldId id="298" r:id="rId11"/>
    <p:sldId id="297" r:id="rId12"/>
    <p:sldId id="296" r:id="rId13"/>
    <p:sldId id="29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5210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397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39958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70020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96037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28902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78152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6365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070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8179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7919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607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Семёрка картинки\084920_138544496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99631"/>
            <a:ext cx="2916325" cy="38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23\Desktop\Семёрка картинки\e599e5374a1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08994"/>
            <a:ext cx="3672408" cy="426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728192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число</a:t>
            </a:r>
            <a:endParaRPr lang="ru-RU" sz="9600" b="1" i="1" dirty="0">
              <a:solidFill>
                <a:srgbClr val="7030A0"/>
              </a:solidFill>
            </a:endParaRPr>
          </a:p>
        </p:txBody>
      </p:sp>
      <p:pic>
        <p:nvPicPr>
          <p:cNvPr id="1031" name="Picture 7" descr="C:\Users\123\Desktop\Семёрка картинки\7 (1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818" y="548680"/>
            <a:ext cx="1029494" cy="102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22409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Цвета радуги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123\Desktop\Семёрка картинки\4eccda731514ab887f1ef553b2695a4a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15453"/>
            <a:ext cx="5328592" cy="54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9308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В музыке 7 нот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123\Desktop\Семёрка картинки\весёлые нотки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8" t="5167" r="3926" b="10692"/>
          <a:stretch/>
        </p:blipFill>
        <p:spPr bwMode="auto">
          <a:xfrm>
            <a:off x="2516024" y="1628800"/>
            <a:ext cx="4025591" cy="3635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Семёрка картинки\весёлые нотки\prazdnikia-2438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11286"/>
            <a:ext cx="261847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Семёрка картинки\весёлые нотки\1741094_html_5849cf5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199675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23\Desktop\Семёрка картинки\весёлые нотки\333333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9064" y="1284485"/>
            <a:ext cx="2101407" cy="196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23\Desktop\Семёрка картинки\весёлые нотки\7092706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42" y="5487350"/>
            <a:ext cx="3240360" cy="96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57823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Семь дней в недели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59832" y="1452185"/>
            <a:ext cx="5273708" cy="3955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123\Desktop\Семёрка картинки\весёлые нотки\90974530_cveti3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06640"/>
            <a:ext cx="3528392" cy="128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23\Desktop\Семёрка картинки\весёлые нотки\110595260_lineechka13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964865">
            <a:off x="-552656" y="2825401"/>
            <a:ext cx="4968358" cy="167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63400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>
                <a:solidFill>
                  <a:srgbClr val="7030A0"/>
                </a:solidFill>
              </a:rPr>
              <a:t>В</a:t>
            </a:r>
            <a:r>
              <a:rPr lang="ru-RU" sz="8000" b="1" i="1" dirty="0" smtClean="0">
                <a:solidFill>
                  <a:srgbClr val="7030A0"/>
                </a:solidFill>
              </a:rPr>
              <a:t>ыводы</a:t>
            </a:r>
            <a:endParaRPr lang="ru-RU" sz="80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</a:rPr>
              <a:t>Теперь мы очень внимательно относимся  к числам. Увидев какое-либо число, думаем, а какие у него свойства.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9" name="Picture 3" descr="C:\Users\123\Desktop\Семёрка картинки\e599e5374a1e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520280" cy="267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27551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Актуальность темы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rgbClr val="7030A0"/>
                </a:solidFill>
              </a:rPr>
              <a:t>1сентября 2014года мы пришли учиться в школу. Нам очень нравятся уроки математики. </a:t>
            </a:r>
          </a:p>
          <a:p>
            <a:r>
              <a:rPr lang="ru-RU" sz="3500" dirty="0" smtClean="0">
                <a:solidFill>
                  <a:srgbClr val="7030A0"/>
                </a:solidFill>
              </a:rPr>
              <a:t>Много удивительного и интересного мы узнаём. </a:t>
            </a:r>
          </a:p>
          <a:p>
            <a:r>
              <a:rPr lang="ru-RU" sz="3500" dirty="0" smtClean="0">
                <a:solidFill>
                  <a:srgbClr val="7030A0"/>
                </a:solidFill>
              </a:rPr>
              <a:t>На  одном из уроков математики мы проходили тему «Число и цифра 7»</a:t>
            </a:r>
          </a:p>
          <a:p>
            <a:r>
              <a:rPr lang="ru-RU" sz="3500" dirty="0" smtClean="0">
                <a:solidFill>
                  <a:srgbClr val="7030A0"/>
                </a:solidFill>
              </a:rPr>
              <a:t>Нас очень заинтересовало число 7.</a:t>
            </a:r>
          </a:p>
          <a:p>
            <a:r>
              <a:rPr lang="ru-RU" sz="3500" dirty="0" smtClean="0">
                <a:solidFill>
                  <a:srgbClr val="7030A0"/>
                </a:solidFill>
              </a:rPr>
              <a:t>И мы решили исследовать его и познакомиться с  необычными особенностями.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20054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гипотеза</a:t>
            </a:r>
            <a:endParaRPr lang="ru-RU" sz="96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dirty="0" smtClean="0">
              <a:solidFill>
                <a:srgbClr val="7030A0"/>
              </a:solidFill>
            </a:endParaRPr>
          </a:p>
          <a:p>
            <a:r>
              <a:rPr lang="ru-RU" sz="4800" dirty="0" smtClean="0">
                <a:solidFill>
                  <a:srgbClr val="7030A0"/>
                </a:solidFill>
              </a:rPr>
              <a:t>Число 7- необычное число</a:t>
            </a:r>
          </a:p>
          <a:p>
            <a:r>
              <a:rPr lang="ru-RU" sz="4800" dirty="0" smtClean="0">
                <a:solidFill>
                  <a:srgbClr val="7030A0"/>
                </a:solidFill>
              </a:rPr>
              <a:t>Число семь играет важную роль в жизни человека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8426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</a:rPr>
              <a:t>Объект исследования: число 7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pic>
        <p:nvPicPr>
          <p:cNvPr id="4" name="Picture 6" descr="C:\Users\123\Desktop\Семёрка картинки\e599e5374a1e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89654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48375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Цель исследования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Узнать новое и </a:t>
            </a: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и</a:t>
            </a:r>
            <a:r>
              <a:rPr lang="ru-RU" sz="4000" b="1" i="1" dirty="0" smtClean="0">
                <a:solidFill>
                  <a:srgbClr val="7030A0"/>
                </a:solidFill>
              </a:rPr>
              <a:t>нтересное о числе 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123\Desktop\Семёрка картинки\7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9386" y="3140968"/>
            <a:ext cx="333375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77178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Задачи проекта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rgbClr val="7030A0"/>
                </a:solidFill>
              </a:rPr>
              <a:t>собрать и проанализировать информацию о числе 7</a:t>
            </a:r>
          </a:p>
          <a:p>
            <a:pPr lvl="0"/>
            <a:r>
              <a:rPr lang="ru-RU" dirty="0">
                <a:solidFill>
                  <a:srgbClr val="7030A0"/>
                </a:solidFill>
              </a:rPr>
              <a:t>получить первый опыт работы над проектом.</a:t>
            </a:r>
          </a:p>
          <a:p>
            <a:pPr lvl="0"/>
            <a:r>
              <a:rPr lang="ru-RU" dirty="0">
                <a:solidFill>
                  <a:srgbClr val="7030A0"/>
                </a:solidFill>
              </a:rPr>
              <a:t>сделать собственные выводы, на основе проведённых исследований.</a:t>
            </a:r>
          </a:p>
          <a:p>
            <a:pPr lvl="0"/>
            <a:r>
              <a:rPr lang="ru-RU" dirty="0">
                <a:solidFill>
                  <a:srgbClr val="7030A0"/>
                </a:solidFill>
              </a:rPr>
              <a:t>Заинтересовать остальных одноклассников математикой и вовлечь их в исследование.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13660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Пути исследования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-Разработка проекта. </a:t>
            </a:r>
          </a:p>
          <a:p>
            <a:pPr algn="ctr"/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dirty="0">
                <a:solidFill>
                  <a:srgbClr val="7030A0"/>
                </a:solidFill>
              </a:rPr>
              <a:t>-поиск и сбор информации с помощью специальной литературы, средств массовой информации, сети Интернет; </a:t>
            </a:r>
          </a:p>
          <a:p>
            <a:pPr algn="ctr"/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dirty="0">
                <a:solidFill>
                  <a:srgbClr val="7030A0"/>
                </a:solidFill>
              </a:rPr>
              <a:t>-корректировка собранного материала; </a:t>
            </a:r>
          </a:p>
          <a:p>
            <a:pPr algn="ctr"/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dirty="0">
                <a:solidFill>
                  <a:srgbClr val="7030A0"/>
                </a:solidFill>
              </a:rPr>
              <a:t>-обмен информацией с другими лицами (учащимися, учителями, родителями, консультантами и т.д.).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6056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Пословицы и поговорки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dirty="0">
              <a:solidFill>
                <a:srgbClr val="7030A0"/>
              </a:solidFill>
            </a:endParaRP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 У семи нянек дитя без глаза.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За семь вёрст киселя хлебать.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 Семеро одного не ждут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  <a:endParaRPr lang="ru-RU" sz="2800" dirty="0">
              <a:solidFill>
                <a:srgbClr val="7030A0"/>
              </a:solidFill>
            </a:endParaRP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Семь раз примерь, один раз отрежь.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У ленивого семь праздников в неделю.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 Потерял пять, а нашёл семь.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</a:rPr>
              <a:t>За семью печатями</a:t>
            </a:r>
          </a:p>
        </p:txBody>
      </p:sp>
    </p:spTree>
    <p:extLst>
      <p:ext uri="{BB962C8B-B14F-4D97-AF65-F5344CB8AC3E}">
        <p14:creationId xmlns:p14="http://schemas.microsoft.com/office/powerpoint/2010/main" xmlns="" val="2925749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\Desktop\Семёрка картинки\2e400fdc16d2cf4d405d7c0c6809339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Сказки с числом7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123\Desktop\Семёрка картинки\film_3014_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190" y="1052735"/>
            <a:ext cx="3355714" cy="2839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23\Desktop\Семёрка картинки\x_7431fd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4110" y="1056517"/>
            <a:ext cx="3135607" cy="2949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23\Desktop\Семёрка картинки\video_686552_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99073"/>
            <a:ext cx="3888432" cy="2601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23\Desktop\Семёрка картинки\1240863275_belosnezhka-kopiy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19801"/>
            <a:ext cx="3960440" cy="2643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123\Desktop\Семёрка картинки\1024009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6996" y="5357937"/>
            <a:ext cx="1512418" cy="72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123\Desktop\Семёрка картинки\1024009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201054">
            <a:off x="1717140" y="4767883"/>
            <a:ext cx="1152129" cy="64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123\Desktop\Семёрка картинки\1024009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691934">
            <a:off x="1769285" y="5368640"/>
            <a:ext cx="1059037" cy="60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30543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244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число</vt:lpstr>
      <vt:lpstr>Актуальность темы</vt:lpstr>
      <vt:lpstr>гипотеза</vt:lpstr>
      <vt:lpstr>Объект исследования: число 7</vt:lpstr>
      <vt:lpstr>Цель исследования</vt:lpstr>
      <vt:lpstr>Задачи проекта</vt:lpstr>
      <vt:lpstr>Пути исследования</vt:lpstr>
      <vt:lpstr>Пословицы и поговорки</vt:lpstr>
      <vt:lpstr>Сказки с числом7</vt:lpstr>
      <vt:lpstr>Цвета радуги</vt:lpstr>
      <vt:lpstr>В музыке 7 нот</vt:lpstr>
      <vt:lpstr>Семь дней в недели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ЛЮБИМОЕ ЧИСЛО</dc:title>
  <cp:lastModifiedBy>Татьяна</cp:lastModifiedBy>
  <cp:revision>52</cp:revision>
  <dcterms:modified xsi:type="dcterms:W3CDTF">2015-03-31T15:16:16Z</dcterms:modified>
</cp:coreProperties>
</file>