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1" r:id="rId5"/>
    <p:sldId id="258" r:id="rId6"/>
    <p:sldId id="259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-38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43388"/>
            <a:ext cx="89677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12250" y="4243388"/>
            <a:ext cx="30765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/>
        </p:nvSpPr>
        <p:spPr>
          <a:xfrm>
            <a:off x="0" y="2590800"/>
            <a:ext cx="8967788" cy="165893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9"/>
          <p:cNvSpPr/>
          <p:nvPr/>
        </p:nvSpPr>
        <p:spPr>
          <a:xfrm>
            <a:off x="9112250" y="2590800"/>
            <a:ext cx="3076575" cy="1658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2F7E0-17CD-45FA-BD81-B87212E31878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125" y="2749550"/>
            <a:ext cx="1171575" cy="13573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AAEBB-EE60-42AC-9B8E-C3D14189A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29313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5929313"/>
            <a:ext cx="16033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/>
          <p:nvPr/>
        </p:nvSpPr>
        <p:spPr>
          <a:xfrm>
            <a:off x="0" y="4567238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0"/>
          <p:cNvSpPr/>
          <p:nvPr/>
        </p:nvSpPr>
        <p:spPr>
          <a:xfrm>
            <a:off x="10585450" y="4567238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8B6BF-3BB3-4B1C-AD2F-575006F13712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913" y="4711700"/>
            <a:ext cx="1154112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B15EE-7673-4979-ABD3-A4F7A0CFE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29313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5929313"/>
            <a:ext cx="16033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/>
          <p:nvPr/>
        </p:nvSpPr>
        <p:spPr>
          <a:xfrm>
            <a:off x="0" y="4567238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0"/>
          <p:cNvSpPr/>
          <p:nvPr/>
        </p:nvSpPr>
        <p:spPr>
          <a:xfrm>
            <a:off x="10585450" y="4567238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BF3C0-3B52-4AEE-90D8-D138759D84A5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913" y="4711700"/>
            <a:ext cx="1154112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0C046-6E4B-4D40-A225-A9BE9FAC5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29313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5929313"/>
            <a:ext cx="16033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3"/>
          <p:cNvSpPr/>
          <p:nvPr/>
        </p:nvSpPr>
        <p:spPr>
          <a:xfrm>
            <a:off x="0" y="4567238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4"/>
          <p:cNvSpPr/>
          <p:nvPr/>
        </p:nvSpPr>
        <p:spPr>
          <a:xfrm>
            <a:off x="10585450" y="4567238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15"/>
          <p:cNvSpPr txBox="1"/>
          <p:nvPr/>
        </p:nvSpPr>
        <p:spPr>
          <a:xfrm>
            <a:off x="584200" y="747713"/>
            <a:ext cx="609600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7200" dirty="0">
                <a:effectLst/>
                <a:latin typeface="+mn-lt"/>
                <a:cs typeface="+mn-cs"/>
              </a:rPr>
              <a:t>“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9663113" y="3033713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7200" dirty="0">
                <a:effectLst/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8801F-9837-40E9-B716-5AA699C0CFF6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729913" y="4710113"/>
            <a:ext cx="1154112" cy="1090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4D8FC-90E3-4EA0-95DC-0AF3F5E44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29313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5929313"/>
            <a:ext cx="16033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0"/>
          <p:cNvSpPr/>
          <p:nvPr/>
        </p:nvSpPr>
        <p:spPr>
          <a:xfrm>
            <a:off x="0" y="4567238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1"/>
          <p:cNvSpPr/>
          <p:nvPr/>
        </p:nvSpPr>
        <p:spPr>
          <a:xfrm>
            <a:off x="10585450" y="4567238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5B4A4-A0A2-4EDF-B200-6919616DBF16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913" y="4710113"/>
            <a:ext cx="1154112" cy="1090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199F6-3B2E-4AFE-A27E-002E702CAE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4508C-3EE7-4EF6-A495-AB163C238B92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5A538-2629-4750-A435-8F1CF43E1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4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6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7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4C23E-5A3D-48AB-9F84-275CF0811FA9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6AD60-E65F-46EB-B092-2B13F7E53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9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373A6-FADE-4E09-BF5A-476C4B28F79A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A20BD-B65F-4CF1-A2DE-DF074B30C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 rot="5400000">
            <a:off x="8116094" y="1869281"/>
            <a:ext cx="5106988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 rot="5400000">
            <a:off x="9867900" y="53721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200" y="5935663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88115-54D2-4CC1-9C93-3C3C8BECBC38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1038" y="5935663"/>
            <a:ext cx="61261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8088" y="5399088"/>
            <a:ext cx="1154112" cy="1090612"/>
          </a:xfrm>
        </p:spPr>
        <p:txBody>
          <a:bodyPr anchor="t"/>
          <a:lstStyle>
            <a:lvl1pPr algn="ctr">
              <a:defRPr smtClean="0"/>
            </a:lvl1pPr>
          </a:lstStyle>
          <a:p>
            <a:pPr>
              <a:defRPr/>
            </a:pPr>
            <a:fld id="{EDCFD6FE-5FD9-4CCA-B258-70731428D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6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17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307EC-5BFE-42C4-9576-46B20689A9AD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5A156-C59F-4913-8748-EF2040B4C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86225"/>
            <a:ext cx="10437813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4087813"/>
            <a:ext cx="16033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/>
        </p:nvSpPr>
        <p:spPr>
          <a:xfrm>
            <a:off x="0" y="2725738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9"/>
          <p:cNvSpPr/>
          <p:nvPr/>
        </p:nvSpPr>
        <p:spPr>
          <a:xfrm>
            <a:off x="10585450" y="2725738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3FA73-5D3A-4950-B96C-ACC6D1E0B09E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913" y="2870200"/>
            <a:ext cx="1154112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995E6-82CF-4064-BFA8-B2E453B351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0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07426-4292-45D4-84F1-58293B904837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C6DD8-8C37-4ACD-8C61-F113149A6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1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12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916E1-1982-4C92-A07B-80BE6645A25D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74E1E-AB14-42A3-A39A-A89A8666A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CB16E-A435-4C36-96F2-713CA35F9ABA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F1B6A-DDCE-4213-A300-514A4C35C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D-ShadowShor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8D7A0-0E02-4DAE-ADA5-4E6D7C599E52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87569-23D7-4DC8-8894-581E78BB2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0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6EE3D-019E-4BF0-9642-456E0F8E4F7F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325FD-14AF-4131-9126-0D2B1E7ED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0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A160B-C638-4EC7-AB32-F2F8B989F59D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8A3EA-D420-4B1B-B51C-942069393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hashOverlay-FullResolve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81038" y="752475"/>
            <a:ext cx="96139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1038" y="2336800"/>
            <a:ext cx="9613900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1738" y="593566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C95394-EC13-48C0-84BB-F724C238EEA1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1038" y="5935663"/>
            <a:ext cx="6870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913" y="752475"/>
            <a:ext cx="1154112" cy="1092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36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635275-30AE-4246-8497-319E83420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>
          <a:xfrm>
            <a:off x="436563" y="3395663"/>
            <a:ext cx="8143875" cy="1468437"/>
          </a:xfrm>
        </p:spPr>
        <p:txBody>
          <a:bodyPr/>
          <a:lstStyle/>
          <a:p>
            <a:pPr algn="l"/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                                              Что такое  окружающий мир. </a:t>
            </a:r>
            <a:br>
              <a:rPr lang="ru-RU" b="1" smtClean="0"/>
            </a:br>
            <a:endParaRPr lang="ru-RU" b="1" smtClean="0"/>
          </a:p>
        </p:txBody>
      </p:sp>
      <p:sp>
        <p:nvSpPr>
          <p:cNvPr id="1945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1213" y="4402138"/>
            <a:ext cx="8143875" cy="2260600"/>
          </a:xfrm>
        </p:spPr>
        <p:txBody>
          <a:bodyPr/>
          <a:lstStyle/>
          <a:p>
            <a:r>
              <a:rPr lang="ru-RU" smtClean="0"/>
              <a:t>1 класс</a:t>
            </a:r>
          </a:p>
          <a:p>
            <a:r>
              <a:rPr lang="ru-RU" smtClean="0"/>
              <a:t>«Планета знаний»</a:t>
            </a:r>
          </a:p>
          <a:p>
            <a:r>
              <a:rPr lang="ru-RU" smtClean="0"/>
              <a:t>Учитель: Пастухова Т.Д.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4" name="Picture 4" descr="@дневники - YesWay_ru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87700" y="1833563"/>
            <a:ext cx="5894388" cy="4102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8" name="Picture 2" descr="Обои пейзаж, природа, радуга 55503 / Раздел: Пейзажи / HallPic.ru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20988" y="1833563"/>
            <a:ext cx="6184900" cy="4743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22" name="Picture 2" descr="My mad, iridescent world : LiveInternet - Российский Сервис Онлайн-Дневников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78125" y="2095500"/>
            <a:ext cx="5953125" cy="4514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92538" y="696913"/>
            <a:ext cx="6038850" cy="2203450"/>
          </a:xfrm>
        </p:spPr>
        <p:txBody>
          <a:bodyPr/>
          <a:lstStyle/>
          <a:p>
            <a:r>
              <a:rPr lang="ru-RU" smtClean="0"/>
              <a:t>В степь пришла весна,</a:t>
            </a:r>
          </a:p>
          <a:p>
            <a:r>
              <a:rPr lang="ru-RU" smtClean="0"/>
              <a:t>Степь желта,красна;</a:t>
            </a:r>
          </a:p>
          <a:p>
            <a:r>
              <a:rPr lang="ru-RU" smtClean="0"/>
              <a:t>И  цветок у меня запылал без огня.</a:t>
            </a:r>
          </a:p>
        </p:txBody>
      </p:sp>
      <p:pic>
        <p:nvPicPr>
          <p:cNvPr id="7170" name="Picture 2" descr="Подготовка луковиц к выгонке и цветению - 8 Августа 2011 - Блог - УСАДЬБ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5275" y="2592388"/>
            <a:ext cx="4884738" cy="340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http://gif-and-jpeg.ru/d/50910-1/cvety04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038" y="2620963"/>
            <a:ext cx="4830762" cy="334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458788" y="-125413"/>
            <a:ext cx="9613900" cy="108108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21538" y="2640013"/>
            <a:ext cx="9613900" cy="3600450"/>
          </a:xfrm>
        </p:spPr>
        <p:txBody>
          <a:bodyPr/>
          <a:lstStyle/>
          <a:p>
            <a:r>
              <a:rPr lang="ru-RU" sz="3600" smtClean="0"/>
              <a:t>Белая корзинка,</a:t>
            </a:r>
          </a:p>
          <a:p>
            <a:r>
              <a:rPr lang="ru-RU" sz="3600" smtClean="0"/>
              <a:t>Золотое донце.</a:t>
            </a:r>
          </a:p>
          <a:p>
            <a:r>
              <a:rPr lang="ru-RU" sz="3600" smtClean="0"/>
              <a:t>В ней лежит росинка</a:t>
            </a:r>
          </a:p>
          <a:p>
            <a:r>
              <a:rPr lang="ru-RU" sz="3600" smtClean="0"/>
              <a:t>И сверкает солнце</a:t>
            </a:r>
            <a:r>
              <a:rPr lang="ru-RU" smtClean="0"/>
              <a:t>.</a:t>
            </a:r>
          </a:p>
        </p:txBody>
      </p:sp>
      <p:pic>
        <p:nvPicPr>
          <p:cNvPr id="8198" name="Picture 6" descr="http://im0-tub-ru.yandex.net/i?id=debbb4ac230eaaac221eec09e25f5ee9-62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788" y="2811463"/>
            <a:ext cx="30353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 descr="http://im0-tub-ru.yandex.net/i?id=e5a17f7299f458485b580b3c773f540e-89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4900" y="2811463"/>
            <a:ext cx="3240088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5463" y="2651125"/>
            <a:ext cx="9613900" cy="3598863"/>
          </a:xfrm>
        </p:spPr>
        <p:txBody>
          <a:bodyPr/>
          <a:lstStyle/>
          <a:p>
            <a:r>
              <a:rPr lang="ru-RU" sz="3600" smtClean="0"/>
              <a:t>Эй, звоночки,синий цвет-</a:t>
            </a:r>
          </a:p>
          <a:p>
            <a:r>
              <a:rPr lang="ru-RU" sz="3600" smtClean="0"/>
              <a:t>С язычком, а звону нет!</a:t>
            </a:r>
          </a:p>
        </p:txBody>
      </p:sp>
      <p:pic>
        <p:nvPicPr>
          <p:cNvPr id="9220" name="Picture 4" descr="Фотография Колокольчик лесной из раздела макро 1302 - фото.сайт - Photosight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6975" y="2103438"/>
            <a:ext cx="5715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Спасибо!</a:t>
            </a:r>
          </a:p>
        </p:txBody>
      </p:sp>
      <p:sp>
        <p:nvSpPr>
          <p:cNvPr id="3481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Приготовила презентацию</a:t>
            </a:r>
            <a:r>
              <a:rPr lang="ru-RU" smtClean="0">
                <a:latin typeface="Arial" charset="0"/>
              </a:rPr>
              <a:t> :</a:t>
            </a:r>
            <a:r>
              <a:rPr lang="ru-RU" smtClean="0"/>
              <a:t> учитель начальных классов СШ</a:t>
            </a:r>
          </a:p>
          <a:p>
            <a:pPr>
              <a:buFont typeface="Arial" charset="0"/>
              <a:buNone/>
            </a:pPr>
            <a:r>
              <a:rPr lang="ru-RU" smtClean="0"/>
              <a:t>п. Новосёлки </a:t>
            </a:r>
            <a:r>
              <a:rPr lang="en-US" smtClean="0"/>
              <a:t> </a:t>
            </a:r>
            <a:r>
              <a:rPr lang="ru-RU" smtClean="0">
                <a:latin typeface="Arial" charset="0"/>
              </a:rPr>
              <a:t>Мелекесского района </a:t>
            </a:r>
            <a:r>
              <a:rPr lang="ru-RU" smtClean="0"/>
              <a:t>Ульяновской области</a:t>
            </a:r>
          </a:p>
          <a:p>
            <a:pPr>
              <a:buFont typeface="Arial" charset="0"/>
              <a:buNone/>
            </a:pPr>
            <a:r>
              <a:rPr lang="ru-RU" smtClean="0"/>
              <a:t>Пастухова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smtClean="0"/>
              <a:t>На ромашку у ворот опустился вертолёт-</a:t>
            </a:r>
          </a:p>
          <a:p>
            <a:r>
              <a:rPr lang="ru-RU" sz="4400" smtClean="0"/>
              <a:t>Золотистые глаза</a:t>
            </a:r>
          </a:p>
          <a:p>
            <a:r>
              <a:rPr lang="ru-RU" sz="4400" smtClean="0"/>
              <a:t>Кто же это?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2622550" y="762000"/>
            <a:ext cx="9613900" cy="1081088"/>
          </a:xfrm>
        </p:spPr>
        <p:txBody>
          <a:bodyPr/>
          <a:lstStyle/>
          <a:p>
            <a:r>
              <a:rPr lang="ru-RU" sz="7200" smtClean="0"/>
              <a:t>Стрекоза</a:t>
            </a:r>
          </a:p>
        </p:txBody>
      </p:sp>
      <p:pic>
        <p:nvPicPr>
          <p:cNvPr id="21506" name="Picture 2" descr="Стрекозы. Обсуждение на LiveInternet - Российский Сервис Онлайн-Дневников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75038" y="2482850"/>
            <a:ext cx="5402262" cy="3598863"/>
          </a:xfrm>
        </p:spPr>
      </p:pic>
      <p:pic>
        <p:nvPicPr>
          <p:cNvPr id="21507" name="Picture 4" descr="http://im0-tub-ru.yandex.net/i?id=47c1a9991a6ae546bba7546fa0f8b6df-131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93200" y="2924175"/>
            <a:ext cx="26225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Тату стрекозы - Страница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1613" y="2746375"/>
            <a:ext cx="305752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smtClean="0"/>
              <a:t>Угадайте, что за птичка-</a:t>
            </a:r>
          </a:p>
          <a:p>
            <a:r>
              <a:rPr lang="ru-RU" sz="3600" smtClean="0"/>
              <a:t>Тёмненькая невеличка?</a:t>
            </a:r>
          </a:p>
          <a:p>
            <a:r>
              <a:rPr lang="ru-RU" sz="3600" smtClean="0"/>
              <a:t>Беленькая с живота,</a:t>
            </a:r>
          </a:p>
          <a:p>
            <a:r>
              <a:rPr lang="ru-RU" sz="3600" smtClean="0"/>
              <a:t>Хвост разинут в два хвоста.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Ласточка-береговушка</a:t>
            </a:r>
          </a:p>
        </p:txBody>
      </p:sp>
      <p:pic>
        <p:nvPicPr>
          <p:cNvPr id="23554" name="Picture 2" descr="Город в скале (13 фото) - Удивительное - решит обвалиться Ст…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71850" y="1603375"/>
            <a:ext cx="4349750" cy="3598863"/>
          </a:xfrm>
        </p:spPr>
      </p:pic>
      <p:pic>
        <p:nvPicPr>
          <p:cNvPr id="23555" name="Picture 4" descr="http://im1-tub-ru.yandex.net/i?id=47fb6d286e85b31ebfcb10bf9d78fbbc-39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29600" y="1271588"/>
            <a:ext cx="2632075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8" descr="Ласточка береговая, ласточка береговушка (Riparia riparia) фото фотограф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42263" y="4135438"/>
            <a:ext cx="387667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0" descr="http://im0-tub-ru.yandex.net/i?id=8c55d490cdaa073ce335ef457a4326cf-76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2263" y="1603375"/>
            <a:ext cx="2609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12" descr="Береговая ласточка - фотографии птицы (лат. Riparia riparia, анг. Sand Martin) / Интернет клуб любителей птиц (Птицы России и бл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50" y="3983038"/>
            <a:ext cx="4476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>
          <a:xfrm>
            <a:off x="776288" y="2293938"/>
            <a:ext cx="9613900" cy="3598862"/>
          </a:xfrm>
        </p:spPr>
        <p:txBody>
          <a:bodyPr/>
          <a:lstStyle/>
          <a:p>
            <a:pPr algn="just"/>
            <a:r>
              <a:rPr lang="ru-RU" sz="3600" smtClean="0"/>
              <a:t>Длиннохвостая она,</a:t>
            </a:r>
          </a:p>
          <a:p>
            <a:pPr algn="just"/>
            <a:r>
              <a:rPr lang="ru-RU" sz="3600" smtClean="0"/>
              <a:t>Со спины черным-черна.</a:t>
            </a:r>
          </a:p>
          <a:p>
            <a:pPr algn="just"/>
            <a:r>
              <a:rPr lang="ru-RU" sz="3600" smtClean="0"/>
              <a:t>Брюхо белое, да плечи.</a:t>
            </a:r>
          </a:p>
          <a:p>
            <a:pPr algn="just"/>
            <a:r>
              <a:rPr lang="ru-RU" sz="3600" smtClean="0"/>
              <a:t>Тарахтенье вместо речи. </a:t>
            </a:r>
          </a:p>
          <a:p>
            <a:pPr algn="just"/>
            <a:r>
              <a:rPr lang="ru-RU" sz="3600" smtClean="0"/>
              <a:t>Хоть кого увидит- вмиг.</a:t>
            </a:r>
          </a:p>
          <a:p>
            <a:pPr algn="just"/>
            <a:r>
              <a:rPr lang="ru-RU" sz="3600" smtClean="0"/>
              <a:t>Подымет стрёкот- крик.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smtClean="0"/>
              <a:t>Сорока</a:t>
            </a:r>
          </a:p>
        </p:txBody>
      </p:sp>
      <p:pic>
        <p:nvPicPr>
          <p:cNvPr id="25602" name="Picture 2" descr="Сорока - Фауна - Фотоальбомы - Сеймский региональный ландшафтный парк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97188" y="2678113"/>
            <a:ext cx="6838950" cy="36528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Физминутка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Баба сеяла горох-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Прыг-</a:t>
            </a:r>
            <a:r>
              <a:rPr lang="ru-RU" dirty="0" err="1" smtClean="0"/>
              <a:t>скок,прыг</a:t>
            </a:r>
            <a:r>
              <a:rPr lang="ru-RU" dirty="0" smtClean="0"/>
              <a:t>- скок!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Зацепилась за порог!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Прыг-</a:t>
            </a:r>
            <a:r>
              <a:rPr lang="ru-RU" dirty="0" err="1"/>
              <a:t>скок,прыг</a:t>
            </a:r>
            <a:r>
              <a:rPr lang="ru-RU" dirty="0"/>
              <a:t>- скок!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Баба </a:t>
            </a:r>
            <a:r>
              <a:rPr lang="ru-RU" dirty="0" err="1" smtClean="0"/>
              <a:t>шла,шла,шла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Пирожок нашла.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err="1" smtClean="0"/>
              <a:t>Села,поела</a:t>
            </a:r>
            <a:r>
              <a:rPr lang="ru-RU" dirty="0" smtClean="0"/>
              <a:t>,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Опять пошла.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0" name="Picture 2" descr="Природа. Часть 4. &quot; WWW.OPEN.AZ - ОТКРОЙ ДЛЯ СЕБЯ АЗЕРБАЙДЖАН!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68575" y="1349375"/>
            <a:ext cx="6837363" cy="4586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TC104033917[[fn=Берлин]]</Template>
  <TotalTime>50</TotalTime>
  <Words>123</Words>
  <Application>Microsoft Office PowerPoint</Application>
  <PresentationFormat>Произвольный</PresentationFormat>
  <Paragraphs>42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18</vt:i4>
      </vt:variant>
      <vt:variant>
        <vt:lpstr>Заголовки слайдов</vt:lpstr>
      </vt:variant>
      <vt:variant>
        <vt:i4>16</vt:i4>
      </vt:variant>
    </vt:vector>
  </HeadingPairs>
  <TitlesOfParts>
    <vt:vector size="37" baseType="lpstr">
      <vt:lpstr>Trebuchet MS</vt:lpstr>
      <vt:lpstr>Arial</vt:lpstr>
      <vt:lpstr>Calibri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                                                Что такое  окружающий мир.  </vt:lpstr>
      <vt:lpstr>Слайд 2</vt:lpstr>
      <vt:lpstr>Стрекоза</vt:lpstr>
      <vt:lpstr>Слайд 4</vt:lpstr>
      <vt:lpstr>Ласточка-береговушка</vt:lpstr>
      <vt:lpstr>Слайд 6</vt:lpstr>
      <vt:lpstr>Сорока</vt:lpstr>
      <vt:lpstr>Физминутка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Спасибо!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Что такое  окружающий мир.  </dc:title>
  <dc:creator>Татьяна Пастухова</dc:creator>
  <cp:lastModifiedBy>Пользователь Windows</cp:lastModifiedBy>
  <cp:revision>8</cp:revision>
  <dcterms:created xsi:type="dcterms:W3CDTF">2014-09-08T18:48:56Z</dcterms:created>
  <dcterms:modified xsi:type="dcterms:W3CDTF">2017-01-09T18:05:40Z</dcterms:modified>
</cp:coreProperties>
</file>