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74" r:id="rId4"/>
    <p:sldId id="269" r:id="rId5"/>
    <p:sldId id="265" r:id="rId6"/>
    <p:sldId id="271" r:id="rId7"/>
    <p:sldId id="270" r:id="rId8"/>
    <p:sldId id="273" r:id="rId9"/>
    <p:sldId id="272" r:id="rId10"/>
    <p:sldId id="266" r:id="rId11"/>
    <p:sldId id="267" r:id="rId12"/>
    <p:sldId id="258" r:id="rId13"/>
    <p:sldId id="259" r:id="rId14"/>
    <p:sldId id="275" r:id="rId15"/>
    <p:sldId id="276" r:id="rId16"/>
    <p:sldId id="277" r:id="rId17"/>
    <p:sldId id="278" r:id="rId18"/>
    <p:sldId id="279" r:id="rId19"/>
    <p:sldId id="281" r:id="rId20"/>
    <p:sldId id="282" r:id="rId21"/>
    <p:sldId id="283" r:id="rId22"/>
    <p:sldId id="284" r:id="rId23"/>
    <p:sldId id="285" r:id="rId24"/>
    <p:sldId id="286" r:id="rId25"/>
    <p:sldId id="26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7F676D-1F40-458C-B2C2-BD27333CE0FD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B76FF9-1470-4C63-B3A6-F172A6F3736E}">
      <dgm:prSet phldrT="[Текст]" custT="1"/>
      <dgm:spPr>
        <a:gradFill rotWithShape="0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</dgm:spPr>
      <dgm:t>
        <a:bodyPr/>
        <a:lstStyle/>
        <a:p>
          <a:r>
            <a: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СЕМЬЯ </a:t>
          </a:r>
        </a:p>
        <a:p>
          <a:r>
            <a: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41 %</a:t>
          </a:r>
          <a:endParaRPr lang="ru-RU" sz="28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81680442-8F73-4FFE-AE9D-805B58649117}" type="parTrans" cxnId="{84DE585F-7571-4DB4-A43C-1CA677E71DCE}">
      <dgm:prSet/>
      <dgm:spPr/>
      <dgm:t>
        <a:bodyPr/>
        <a:lstStyle/>
        <a:p>
          <a:endParaRPr lang="ru-RU"/>
        </a:p>
      </dgm:t>
    </dgm:pt>
    <dgm:pt modelId="{44AE5DFC-EE4B-4FE5-B9DD-25A28B7E816F}" type="sibTrans" cxnId="{84DE585F-7571-4DB4-A43C-1CA677E71DCE}">
      <dgm:prSet/>
      <dgm:spPr/>
      <dgm:t>
        <a:bodyPr/>
        <a:lstStyle/>
        <a:p>
          <a:endParaRPr lang="ru-RU"/>
        </a:p>
      </dgm:t>
    </dgm:pt>
    <dgm:pt modelId="{37D931A4-5585-443B-912F-311AC652EBC4}">
      <dgm:prSet phldrT="[Текст]" custT="1"/>
      <dgm:spPr>
        <a:solidFill>
          <a:srgbClr val="92D050">
            <a:alpha val="26000"/>
          </a:srgbClr>
        </a:solidFill>
      </dgm:spPr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Здоровье </a:t>
          </a:r>
        </a:p>
        <a:p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15 %</a:t>
          </a:r>
          <a:endParaRPr lang="ru-RU" sz="20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07F07A3-B171-498A-BF61-D4DBA2D626E6}" type="parTrans" cxnId="{CD6496D4-3A90-4534-8581-05AB3F636761}">
      <dgm:prSet/>
      <dgm:spPr/>
      <dgm:t>
        <a:bodyPr/>
        <a:lstStyle/>
        <a:p>
          <a:endParaRPr lang="ru-RU"/>
        </a:p>
      </dgm:t>
    </dgm:pt>
    <dgm:pt modelId="{4FF7EE06-D04F-4902-857E-47BD09FB7428}" type="sibTrans" cxnId="{CD6496D4-3A90-4534-8581-05AB3F636761}">
      <dgm:prSet/>
      <dgm:spPr/>
      <dgm:t>
        <a:bodyPr/>
        <a:lstStyle/>
        <a:p>
          <a:endParaRPr lang="ru-RU"/>
        </a:p>
      </dgm:t>
    </dgm:pt>
    <dgm:pt modelId="{D2850118-AF76-45D1-A67B-3F28A11192A6}">
      <dgm:prSet phldrT="[Текст]" custT="1"/>
      <dgm:spPr>
        <a:solidFill>
          <a:srgbClr val="00B050">
            <a:alpha val="30000"/>
          </a:srgbClr>
        </a:solidFill>
      </dgm:spPr>
      <dgm:t>
        <a:bodyPr/>
        <a:lstStyle/>
        <a:p>
          <a:r>
            <a:rPr lang="ru-RU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rPr>
            <a:t>Любовь</a:t>
          </a:r>
          <a:r>
            <a:rPr lang="ru-RU" sz="13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rPr>
            <a:t> 7 %</a:t>
          </a:r>
          <a:endParaRPr lang="ru-RU" sz="13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solidFill>
              <a:srgbClr val="7030A0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C9D37453-D5BC-483A-BF9A-4A18D443416F}" type="sibTrans" cxnId="{436B946F-EBB5-4A73-9B46-431948A24E60}">
      <dgm:prSet/>
      <dgm:spPr/>
      <dgm:t>
        <a:bodyPr/>
        <a:lstStyle/>
        <a:p>
          <a:endParaRPr lang="ru-RU"/>
        </a:p>
      </dgm:t>
    </dgm:pt>
    <dgm:pt modelId="{C772B6DD-88CD-45F1-9B70-EA793099BBAE}" type="parTrans" cxnId="{436B946F-EBB5-4A73-9B46-431948A24E60}">
      <dgm:prSet/>
      <dgm:spPr/>
      <dgm:t>
        <a:bodyPr/>
        <a:lstStyle/>
        <a:p>
          <a:endParaRPr lang="ru-RU"/>
        </a:p>
      </dgm:t>
    </dgm:pt>
    <dgm:pt modelId="{8381AA8C-EB86-4A18-8A2A-7B78F825CC75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rPr>
            <a:t>Деньги </a:t>
          </a:r>
        </a:p>
        <a:p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rPr>
            <a:t>13 %</a:t>
          </a:r>
          <a:endParaRPr lang="ru-RU" sz="20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solidFill>
              <a:schemeClr val="accent2">
                <a:lumMod val="75000"/>
              </a:schemeClr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F481A41-7E87-48E1-A861-7E49C183733F}" type="sibTrans" cxnId="{11BC53B8-648C-44F4-B8B7-C825C9691C06}">
      <dgm:prSet/>
      <dgm:spPr/>
      <dgm:t>
        <a:bodyPr/>
        <a:lstStyle/>
        <a:p>
          <a:endParaRPr lang="ru-RU"/>
        </a:p>
      </dgm:t>
    </dgm:pt>
    <dgm:pt modelId="{5C560BE7-0160-4C45-B34B-1AF4EA988040}" type="parTrans" cxnId="{11BC53B8-648C-44F4-B8B7-C825C9691C06}">
      <dgm:prSet/>
      <dgm:spPr/>
      <dgm:t>
        <a:bodyPr/>
        <a:lstStyle/>
        <a:p>
          <a:endParaRPr lang="ru-RU"/>
        </a:p>
      </dgm:t>
    </dgm:pt>
    <dgm:pt modelId="{BC1075D1-982E-4B9C-8F79-D8EB8B3FD769}" type="pres">
      <dgm:prSet presAssocID="{AA7F676D-1F40-458C-B2C2-BD27333CE0F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9DBFB5-7AB5-4671-B2D7-8E42EB8EDA5F}" type="pres">
      <dgm:prSet presAssocID="{17B76FF9-1470-4C63-B3A6-F172A6F3736E}" presName="Name5" presStyleLbl="vennNode1" presStyleIdx="0" presStyleCnt="4" custScaleX="146410" custScaleY="146410" custLinFactNeighborX="30267" custLinFactNeighborY="-14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2DF098-E069-4424-9B05-321A92517EDF}" type="pres">
      <dgm:prSet presAssocID="{44AE5DFC-EE4B-4FE5-B9DD-25A28B7E816F}" presName="space" presStyleCnt="0"/>
      <dgm:spPr/>
    </dgm:pt>
    <dgm:pt modelId="{D8FFE292-6313-489C-810A-8C65C4C6F17C}" type="pres">
      <dgm:prSet presAssocID="{37D931A4-5585-443B-912F-311AC652EBC4}" presName="Name5" presStyleLbl="vennNode1" presStyleIdx="1" presStyleCnt="4" custLinFactX="5388" custLinFactNeighborX="100000" custLinFactNeighborY="-34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5DDE43-2E78-4FEA-8219-31DA560236BE}" type="pres">
      <dgm:prSet presAssocID="{4FF7EE06-D04F-4902-857E-47BD09FB7428}" presName="space" presStyleCnt="0"/>
      <dgm:spPr/>
    </dgm:pt>
    <dgm:pt modelId="{99FE6925-AD7A-4A88-9BFE-1CD0D173C3F4}" type="pres">
      <dgm:prSet presAssocID="{8381AA8C-EB86-4A18-8A2A-7B78F825CC75}" presName="Name5" presStyleLbl="vennNode1" presStyleIdx="2" presStyleCnt="4" custScaleX="82645" custScaleY="82645" custLinFactX="6358" custLinFactNeighborX="100000" custLinFactNeighborY="240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CAA43-BEF7-4620-A070-311EE6B74B31}" type="pres">
      <dgm:prSet presAssocID="{DF481A41-7E87-48E1-A861-7E49C183733F}" presName="space" presStyleCnt="0"/>
      <dgm:spPr/>
    </dgm:pt>
    <dgm:pt modelId="{D96074A0-889A-4743-9CBE-6E4BC545209D}" type="pres">
      <dgm:prSet presAssocID="{D2850118-AF76-45D1-A67B-3F28A11192A6}" presName="Name5" presStyleLbl="vennNode1" presStyleIdx="3" presStyleCnt="4" custScaleX="56448" custScaleY="56448" custLinFactX="-100000" custLinFactNeighborX="-126767" custLinFactNeighborY="46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0188D5-6A5E-4DC2-ACC9-E2E696D61E5C}" type="presOf" srcId="{8381AA8C-EB86-4A18-8A2A-7B78F825CC75}" destId="{99FE6925-AD7A-4A88-9BFE-1CD0D173C3F4}" srcOrd="0" destOrd="0" presId="urn:microsoft.com/office/officeart/2005/8/layout/venn3"/>
    <dgm:cxn modelId="{11BC53B8-648C-44F4-B8B7-C825C9691C06}" srcId="{AA7F676D-1F40-458C-B2C2-BD27333CE0FD}" destId="{8381AA8C-EB86-4A18-8A2A-7B78F825CC75}" srcOrd="2" destOrd="0" parTransId="{5C560BE7-0160-4C45-B34B-1AF4EA988040}" sibTransId="{DF481A41-7E87-48E1-A861-7E49C183733F}"/>
    <dgm:cxn modelId="{37F5E7F9-78FB-4D14-A502-0715B91EABE0}" type="presOf" srcId="{AA7F676D-1F40-458C-B2C2-BD27333CE0FD}" destId="{BC1075D1-982E-4B9C-8F79-D8EB8B3FD769}" srcOrd="0" destOrd="0" presId="urn:microsoft.com/office/officeart/2005/8/layout/venn3"/>
    <dgm:cxn modelId="{84DE585F-7571-4DB4-A43C-1CA677E71DCE}" srcId="{AA7F676D-1F40-458C-B2C2-BD27333CE0FD}" destId="{17B76FF9-1470-4C63-B3A6-F172A6F3736E}" srcOrd="0" destOrd="0" parTransId="{81680442-8F73-4FFE-AE9D-805B58649117}" sibTransId="{44AE5DFC-EE4B-4FE5-B9DD-25A28B7E816F}"/>
    <dgm:cxn modelId="{CD6496D4-3A90-4534-8581-05AB3F636761}" srcId="{AA7F676D-1F40-458C-B2C2-BD27333CE0FD}" destId="{37D931A4-5585-443B-912F-311AC652EBC4}" srcOrd="1" destOrd="0" parTransId="{007F07A3-B171-498A-BF61-D4DBA2D626E6}" sibTransId="{4FF7EE06-D04F-4902-857E-47BD09FB7428}"/>
    <dgm:cxn modelId="{436B946F-EBB5-4A73-9B46-431948A24E60}" srcId="{AA7F676D-1F40-458C-B2C2-BD27333CE0FD}" destId="{D2850118-AF76-45D1-A67B-3F28A11192A6}" srcOrd="3" destOrd="0" parTransId="{C772B6DD-88CD-45F1-9B70-EA793099BBAE}" sibTransId="{C9D37453-D5BC-483A-BF9A-4A18D443416F}"/>
    <dgm:cxn modelId="{69D05391-3A0F-42DC-9B1E-CEFD9D7773AE}" type="presOf" srcId="{D2850118-AF76-45D1-A67B-3F28A11192A6}" destId="{D96074A0-889A-4743-9CBE-6E4BC545209D}" srcOrd="0" destOrd="0" presId="urn:microsoft.com/office/officeart/2005/8/layout/venn3"/>
    <dgm:cxn modelId="{403ED81F-68BD-4AB8-BEAF-7636E4B5EB22}" type="presOf" srcId="{17B76FF9-1470-4C63-B3A6-F172A6F3736E}" destId="{179DBFB5-7AB5-4671-B2D7-8E42EB8EDA5F}" srcOrd="0" destOrd="0" presId="urn:microsoft.com/office/officeart/2005/8/layout/venn3"/>
    <dgm:cxn modelId="{3CF9DB22-FF66-46AE-AFEB-E2778E13A992}" type="presOf" srcId="{37D931A4-5585-443B-912F-311AC652EBC4}" destId="{D8FFE292-6313-489C-810A-8C65C4C6F17C}" srcOrd="0" destOrd="0" presId="urn:microsoft.com/office/officeart/2005/8/layout/venn3"/>
    <dgm:cxn modelId="{D8484283-E754-4D92-B10F-7FD803CF94C6}" type="presParOf" srcId="{BC1075D1-982E-4B9C-8F79-D8EB8B3FD769}" destId="{179DBFB5-7AB5-4671-B2D7-8E42EB8EDA5F}" srcOrd="0" destOrd="0" presId="urn:microsoft.com/office/officeart/2005/8/layout/venn3"/>
    <dgm:cxn modelId="{6FA2EE27-9503-4240-9FE4-E7A233A4C169}" type="presParOf" srcId="{BC1075D1-982E-4B9C-8F79-D8EB8B3FD769}" destId="{CC2DF098-E069-4424-9B05-321A92517EDF}" srcOrd="1" destOrd="0" presId="urn:microsoft.com/office/officeart/2005/8/layout/venn3"/>
    <dgm:cxn modelId="{94774D14-8793-45F7-9115-A9D532784555}" type="presParOf" srcId="{BC1075D1-982E-4B9C-8F79-D8EB8B3FD769}" destId="{D8FFE292-6313-489C-810A-8C65C4C6F17C}" srcOrd="2" destOrd="0" presId="urn:microsoft.com/office/officeart/2005/8/layout/venn3"/>
    <dgm:cxn modelId="{9BAD98AE-2C2D-4B88-8316-BC041A139AF3}" type="presParOf" srcId="{BC1075D1-982E-4B9C-8F79-D8EB8B3FD769}" destId="{8E5DDE43-2E78-4FEA-8219-31DA560236BE}" srcOrd="3" destOrd="0" presId="urn:microsoft.com/office/officeart/2005/8/layout/venn3"/>
    <dgm:cxn modelId="{21655085-6588-4402-AD99-378E313CDE82}" type="presParOf" srcId="{BC1075D1-982E-4B9C-8F79-D8EB8B3FD769}" destId="{99FE6925-AD7A-4A88-9BFE-1CD0D173C3F4}" srcOrd="4" destOrd="0" presId="urn:microsoft.com/office/officeart/2005/8/layout/venn3"/>
    <dgm:cxn modelId="{029C35E6-7B85-49BC-A938-EDBCDB15A23D}" type="presParOf" srcId="{BC1075D1-982E-4B9C-8F79-D8EB8B3FD769}" destId="{EB2CAA43-BEF7-4620-A070-311EE6B74B31}" srcOrd="5" destOrd="0" presId="urn:microsoft.com/office/officeart/2005/8/layout/venn3"/>
    <dgm:cxn modelId="{5FBF4467-01DC-4DD2-B5C1-6A22E4EAA737}" type="presParOf" srcId="{BC1075D1-982E-4B9C-8F79-D8EB8B3FD769}" destId="{D96074A0-889A-4743-9CBE-6E4BC545209D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9DBFB5-7AB5-4671-B2D7-8E42EB8EDA5F}">
      <dsp:nvSpPr>
        <dsp:cNvPr id="0" name=""/>
        <dsp:cNvSpPr/>
      </dsp:nvSpPr>
      <dsp:spPr>
        <a:xfrm>
          <a:off x="162745" y="0"/>
          <a:ext cx="3906171" cy="3906171"/>
        </a:xfrm>
        <a:prstGeom prst="ellipse">
          <a:avLst/>
        </a:prstGeom>
        <a:gradFill rotWithShape="0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6827" tIns="35560" rIns="146827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СЕМЬЯ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41 %</a:t>
          </a:r>
          <a:endParaRPr lang="ru-RU" sz="28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162745" y="0"/>
        <a:ext cx="3906171" cy="3906171"/>
      </dsp:txXfrm>
    </dsp:sp>
    <dsp:sp modelId="{D8FFE292-6313-489C-810A-8C65C4C6F17C}">
      <dsp:nvSpPr>
        <dsp:cNvPr id="0" name=""/>
        <dsp:cNvSpPr/>
      </dsp:nvSpPr>
      <dsp:spPr>
        <a:xfrm>
          <a:off x="4051164" y="2625"/>
          <a:ext cx="2667967" cy="2667967"/>
        </a:xfrm>
        <a:prstGeom prst="ellipse">
          <a:avLst/>
        </a:prstGeom>
        <a:solidFill>
          <a:srgbClr val="92D050">
            <a:alpha val="26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6827" tIns="25400" rIns="146827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Здоровье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15 %</a:t>
          </a:r>
          <a:endParaRPr lang="ru-RU" sz="20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051164" y="2625"/>
        <a:ext cx="2667967" cy="2667967"/>
      </dsp:txXfrm>
    </dsp:sp>
    <dsp:sp modelId="{99FE6925-AD7A-4A88-9BFE-1CD0D173C3F4}">
      <dsp:nvSpPr>
        <dsp:cNvPr id="0" name=""/>
        <dsp:cNvSpPr/>
      </dsp:nvSpPr>
      <dsp:spPr>
        <a:xfrm>
          <a:off x="6211417" y="1802823"/>
          <a:ext cx="2204941" cy="2204941"/>
        </a:xfrm>
        <a:prstGeom prst="ellips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6827" tIns="25400" rIns="146827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rPr>
            <a:t>Деньги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rPr>
            <a:t>13 %</a:t>
          </a:r>
          <a:endParaRPr lang="ru-RU" sz="20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solidFill>
              <a:schemeClr val="accent2">
                <a:lumMod val="75000"/>
              </a:schemeClr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6211417" y="1802823"/>
        <a:ext cx="2204941" cy="2204941"/>
      </dsp:txXfrm>
    </dsp:sp>
    <dsp:sp modelId="{D96074A0-889A-4743-9CBE-6E4BC545209D}">
      <dsp:nvSpPr>
        <dsp:cNvPr id="0" name=""/>
        <dsp:cNvSpPr/>
      </dsp:nvSpPr>
      <dsp:spPr>
        <a:xfrm>
          <a:off x="3835154" y="2738946"/>
          <a:ext cx="1506014" cy="1506014"/>
        </a:xfrm>
        <a:prstGeom prst="ellipse">
          <a:avLst/>
        </a:prstGeom>
        <a:solidFill>
          <a:srgbClr val="00B050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6827" tIns="15240" rIns="146827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rPr>
            <a:t>Любовь</a:t>
          </a:r>
          <a:r>
            <a:rPr lang="ru-RU" sz="13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rPr>
            <a:t> 7 %</a:t>
          </a:r>
          <a:endParaRPr lang="ru-RU" sz="13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solidFill>
              <a:srgbClr val="7030A0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3835154" y="2738946"/>
        <a:ext cx="1506014" cy="15060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CBA2-580F-404F-B057-EE4F024FF2EB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23850-9ABB-4C9F-A6A4-11F0756A7B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23850-9ABB-4C9F-A6A4-11F0756A7B5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23850-9ABB-4C9F-A6A4-11F0756A7B5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s43.radikal.ru/i102/1005/89/2c63b2654f29.gif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://kalashnikovavf.ucoz.ru/b01b9c64ad3d.pn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www.atet.su/biblioteka/novinki.files/image003.gif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gring.ru/images/51408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84784"/>
            <a:ext cx="9144000" cy="27300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«Что такое счастье?»</a:t>
            </a:r>
            <a:endParaRPr lang="ru-RU" sz="53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i-main-pic" descr="Картинка 74 из 382">
            <a:hlinkClick r:id="rId2" tgtFrame="_blank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34" y="-387424"/>
            <a:ext cx="4071966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42 из 5962">
            <a:hlinkClick r:id="rId4" tgtFrame="_blank"/>
          </p:cNvPr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3933056"/>
            <a:ext cx="2714644" cy="2742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/>
              <a:t>Далай</a:t>
            </a:r>
            <a:r>
              <a:rPr lang="ru-RU" b="1" i="1" dirty="0" smtClean="0"/>
              <a:t> Лама о счастье</a:t>
            </a:r>
            <a:endParaRPr lang="ru-RU" b="1" i="1" dirty="0"/>
          </a:p>
        </p:txBody>
      </p:sp>
      <p:pic>
        <p:nvPicPr>
          <p:cNvPr id="5" name="Содержимое 4" descr="лама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412776"/>
            <a:ext cx="5494110" cy="361924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2420888"/>
            <a:ext cx="4343400" cy="4292352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ИСТОЧНИКИ  СЧАСТЬЯ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sz="3200" b="1" i="1" u="sng" dirty="0" smtClean="0"/>
              <a:t>ЛЮБОВЬ 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>И</a:t>
            </a:r>
            <a:br>
              <a:rPr lang="ru-RU" sz="3200" b="1" i="1" dirty="0" smtClean="0"/>
            </a:br>
            <a:r>
              <a:rPr lang="ru-RU" sz="3200" b="1" i="1" u="sng" dirty="0" smtClean="0"/>
              <a:t>СОСТРАДАНИЕ</a:t>
            </a:r>
            <a:endParaRPr lang="ru-RU" sz="3200" b="1" i="1" u="sng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ПУТЬ К СЧАСТЬЮ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u="sng" dirty="0" smtClean="0"/>
              <a:t>ВНЕШНИЙ</a:t>
            </a:r>
          </a:p>
          <a:p>
            <a:endParaRPr lang="ru-RU" i="1" u="sng" dirty="0" smtClean="0"/>
          </a:p>
          <a:p>
            <a:r>
              <a:rPr lang="ru-RU" i="1" u="sng" dirty="0" smtClean="0"/>
              <a:t>- хорошее жилище</a:t>
            </a:r>
          </a:p>
          <a:p>
            <a:endParaRPr lang="ru-RU" i="1" u="sng" dirty="0" smtClean="0"/>
          </a:p>
          <a:p>
            <a:r>
              <a:rPr lang="ru-RU" i="1" u="sng" dirty="0" smtClean="0"/>
              <a:t>-лучшая одежда</a:t>
            </a:r>
          </a:p>
          <a:p>
            <a:endParaRPr lang="ru-RU" i="1" u="sng" dirty="0" smtClean="0"/>
          </a:p>
          <a:p>
            <a:r>
              <a:rPr lang="ru-RU" i="1" u="sng" dirty="0" smtClean="0"/>
              <a:t>приятные друзья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ВНУТРЕННИЙ</a:t>
            </a:r>
          </a:p>
          <a:p>
            <a:pPr algn="ctr"/>
            <a:endParaRPr lang="ru-RU" i="1" u="sng" dirty="0" smtClean="0"/>
          </a:p>
          <a:p>
            <a:r>
              <a:rPr lang="ru-RU" i="1" u="sng" dirty="0" smtClean="0"/>
              <a:t>путь духовного развития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332656"/>
            <a:ext cx="5472122" cy="6226196"/>
          </a:xfrm>
        </p:spPr>
        <p:txBody>
          <a:bodyPr>
            <a:normAutofit fontScale="90000"/>
          </a:bodyPr>
          <a:lstStyle/>
          <a:p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эмоциональное состояние человека, при котором он испытывает внутреннее удовлетворение условиями своей жизни.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из словаря </a:t>
            </a:r>
            <a:r>
              <a:rPr lang="ru-RU" sz="2700" b="1" i="1" u="sng" dirty="0" smtClean="0">
                <a:latin typeface="Times New Roman" pitchFamily="18" charset="0"/>
                <a:cs typeface="Times New Roman" pitchFamily="18" charset="0"/>
              </a:rPr>
              <a:t>Даля</a:t>
            </a:r>
            <a:endParaRPr lang="ru-RU" sz="27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артинка 1 из 105291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772816"/>
            <a:ext cx="3429024" cy="45958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5857916" cy="558325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счастье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по – моему просто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Бывает разного роста.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 кочки и до Казбека,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 зависимости 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     от человека.»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Эдуард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Асадов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m0-tub-ru.yandex.net/i?id=69718168-58-7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5013176"/>
            <a:ext cx="2357454" cy="1643074"/>
          </a:xfrm>
          <a:prstGeom prst="rect">
            <a:avLst/>
          </a:prstGeom>
          <a:noFill/>
        </p:spPr>
      </p:pic>
      <p:pic>
        <p:nvPicPr>
          <p:cNvPr id="18438" name="Picture 6" descr="Картинка 67 из 2617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86427" y="0"/>
            <a:ext cx="3257573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88640"/>
            <a:ext cx="8839200" cy="5167066"/>
          </a:xfrm>
        </p:spPr>
        <p:txBody>
          <a:bodyPr/>
          <a:lstStyle/>
          <a:p>
            <a:pPr algn="ctr"/>
            <a:r>
              <a:rPr lang="ru-RU" b="1" dirty="0" smtClean="0"/>
              <a:t>1. Счастье- это теплые отношения с членами своей семьи и близкими вам людьми.</a:t>
            </a:r>
            <a:endParaRPr lang="ru-RU" b="1" dirty="0"/>
          </a:p>
        </p:txBody>
      </p:sp>
      <p:pic>
        <p:nvPicPr>
          <p:cNvPr id="3" name="Рисунок 2" descr="гармония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91680" y="2132856"/>
            <a:ext cx="6553200" cy="436607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8866312" cy="438194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2</a:t>
            </a:r>
            <a:r>
              <a:rPr lang="ru-RU" b="1" i="1" dirty="0" smtClean="0"/>
              <a:t>. СЧАСТЬЕ –ЭТО УМЕНИЕ БЛАГОДАРИТЬ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4" name="Рисунок 3" descr="спасибо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11760" y="1916832"/>
            <a:ext cx="5949696" cy="4619149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8991600" cy="553144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3</a:t>
            </a:r>
            <a:r>
              <a:rPr lang="ru-RU" b="1" i="1" dirty="0" smtClean="0"/>
              <a:t>. СЧАСТЬЕ – ЭТО БЫТЬ ОПТИМИСТИЧНЫМ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4" name="Рисунок 3" descr="optimist_b786aff.jpоп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9592" y="2060848"/>
            <a:ext cx="4107688" cy="424637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991600" cy="6080125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4. СЧАСТЬЕ- ЭТО БЫТЬ УВЛЕЧЕННЫМ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доп-деньги-на-любимом-деле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1600" y="1340768"/>
            <a:ext cx="7124700" cy="534162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676456" cy="488337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5</a:t>
            </a:r>
            <a:r>
              <a:rPr lang="ru-RU" dirty="0" smtClean="0"/>
              <a:t>. </a:t>
            </a:r>
            <a:r>
              <a:rPr lang="ru-RU" b="1" i="1" dirty="0" smtClean="0"/>
              <a:t>СЧАСТЬЕ- ЭТО ДОБРОТА И МИЛОСЕРДИЕ.</a:t>
            </a:r>
            <a:endParaRPr lang="ru-RU" b="1" i="1" dirty="0"/>
          </a:p>
        </p:txBody>
      </p:sp>
      <p:pic>
        <p:nvPicPr>
          <p:cNvPr id="4" name="Рисунок 3" descr="добро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700808"/>
            <a:ext cx="8305800" cy="4638675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" y="476672"/>
            <a:ext cx="8758808" cy="5578699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6. БОГАТСТВО И РОСКОШЬ НЕ ЯВЛЯЮТСЯ </a:t>
            </a:r>
            <a:r>
              <a:rPr lang="ru-RU" b="1" i="1" u="sng" dirty="0" smtClean="0"/>
              <a:t>ГЛАВНОЙ </a:t>
            </a:r>
            <a:r>
              <a:rPr lang="ru-RU" b="1" i="1" dirty="0" smtClean="0"/>
              <a:t>СОСТАВЛЯЮЩЕЙ СЧАСТЛИВОЙ ЖИЗНИ.</a:t>
            </a:r>
            <a:endParaRPr lang="ru-RU" b="1" i="1" dirty="0"/>
          </a:p>
        </p:txBody>
      </p:sp>
      <p:pic>
        <p:nvPicPr>
          <p:cNvPr id="4" name="Рисунок 3" descr="0_7d8b7_1640eeae_orig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2420888"/>
            <a:ext cx="6350000" cy="4191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Текст 14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«Поверьте мне-</a:t>
            </a:r>
          </a:p>
          <a:p>
            <a:r>
              <a:rPr lang="ru-RU" sz="3200" dirty="0" smtClean="0"/>
              <a:t>счастье только там, </a:t>
            </a:r>
          </a:p>
          <a:p>
            <a:r>
              <a:rPr lang="ru-RU" sz="3200" dirty="0" smtClean="0"/>
              <a:t>Где любят нас, где верят нам.»</a:t>
            </a:r>
          </a:p>
          <a:p>
            <a:r>
              <a:rPr lang="ru-RU" sz="3200" dirty="0" smtClean="0"/>
              <a:t>   </a:t>
            </a:r>
            <a:r>
              <a:rPr lang="ru-RU" sz="2400" dirty="0" smtClean="0"/>
              <a:t>М. Ю. Лермонтов</a:t>
            </a:r>
            <a:endParaRPr lang="ru-RU" sz="2400" dirty="0"/>
          </a:p>
        </p:txBody>
      </p:sp>
      <p:pic>
        <p:nvPicPr>
          <p:cNvPr id="13" name="Содержимое 12" descr="счастье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476625" y="1052736"/>
            <a:ext cx="5667375" cy="378094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542784" cy="5030019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7. СЧАСТЬЕ – ЭТО МУДРОСТЬ. </a:t>
            </a:r>
            <a:endParaRPr lang="ru-RU" b="1" i="1" dirty="0"/>
          </a:p>
        </p:txBody>
      </p:sp>
      <p:pic>
        <p:nvPicPr>
          <p:cNvPr id="4" name="Рисунок 3" descr="origin_35858204141.jpgмудрост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1459602"/>
            <a:ext cx="6091200" cy="46272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686800" cy="5102027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8. СЧАСТЬЕ- ЭТО ЗДОРОВЬЕ.</a:t>
            </a:r>
            <a:endParaRPr lang="ru-RU" b="1" i="1" dirty="0"/>
          </a:p>
        </p:txBody>
      </p:sp>
      <p:pic>
        <p:nvPicPr>
          <p:cNvPr id="4" name="Рисунок 3" descr="23092013molode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196752"/>
            <a:ext cx="6827520" cy="546201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686800" cy="452596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9.СЧАСТЬЕ- ЭТО ДУХОВНОЕ РАВНОВЕСИЕ.</a:t>
            </a:r>
            <a:endParaRPr lang="ru-RU" b="1" i="1" dirty="0"/>
          </a:p>
        </p:txBody>
      </p:sp>
      <p:pic>
        <p:nvPicPr>
          <p:cNvPr id="6" name="Рисунок 5" descr="гармони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1844824"/>
            <a:ext cx="6808851" cy="451256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СЧАСТЬЕ-ЭТО ПРОГРЕССИВНОСТЬ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" name="Рисунок 11" descr="ЩИТИКОВ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59632" y="1412776"/>
            <a:ext cx="6644640" cy="498348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-счастьеpg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-747464"/>
            <a:ext cx="9220200" cy="8782241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203308"/>
            <a:ext cx="5857916" cy="565469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Благодарю Вас за сотрудничество,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помощь и понимание.</a:t>
            </a:r>
            <a:endParaRPr lang="ru-RU" sz="54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" name="Рисунок 4" descr="море 2014 00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4" y="22768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332656"/>
            <a:ext cx="8818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БЛАГОДАРЮ ВАС ЗА СОТРУДНИЧЕСТВО ! </a:t>
            </a:r>
          </a:p>
          <a:p>
            <a:r>
              <a:rPr lang="ru-RU" b="1" i="1" dirty="0" smtClean="0"/>
              <a:t>БУДЬТЕ СЧАСТЛИВЫ!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b="1" i="1" dirty="0" smtClean="0"/>
              <a:t>Что нужно человеку для счастья</a:t>
            </a:r>
            <a:r>
              <a:rPr lang="ru-RU" dirty="0" smtClean="0"/>
              <a:t>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Конфуций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		</a:t>
            </a:r>
            <a:r>
              <a:rPr lang="ru-RU" sz="4000" i="1" dirty="0" smtClean="0"/>
              <a:t>Счастье-это когда тебя понимают, большое счастье- это когда тебя любят, настоящее счастье – это когда любишь ты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6" name="Содержимое 5" descr="161_konfucii.jpконфуций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3995936" y="2204864"/>
            <a:ext cx="4733925" cy="3550444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Константин  Паустовский</a:t>
            </a:r>
            <a:endParaRPr lang="ru-RU" sz="4000" b="1" i="1" dirty="0"/>
          </a:p>
        </p:txBody>
      </p:sp>
      <p:pic>
        <p:nvPicPr>
          <p:cNvPr id="7" name="Содержимое 6" descr="740_15293.jpпаустовский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340768"/>
            <a:ext cx="5664708" cy="3816477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64088" y="2492896"/>
            <a:ext cx="4343400" cy="4724400"/>
          </a:xfrm>
        </p:spPr>
        <p:txBody>
          <a:bodyPr/>
          <a:lstStyle/>
          <a:p>
            <a:pPr>
              <a:buNone/>
            </a:pPr>
            <a:r>
              <a:rPr lang="ru-RU" sz="4400" dirty="0" smtClean="0"/>
              <a:t>  … самое большое счастье  в понимании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Франклин Рузвельт</a:t>
            </a:r>
            <a:endParaRPr lang="ru-RU" dirty="0"/>
          </a:p>
        </p:txBody>
      </p:sp>
      <p:pic>
        <p:nvPicPr>
          <p:cNvPr id="5" name="Содержимое 4" descr="рузвельт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556792"/>
            <a:ext cx="4800600" cy="416852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700808"/>
            <a:ext cx="4343400" cy="472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800" dirty="0" smtClean="0"/>
              <a:t>		Счастье не сводиться к обладанию деньгами; оно заключается в радости труда и свершений.</a:t>
            </a:r>
            <a:endParaRPr lang="ru-RU" sz="38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Лев толстой</a:t>
            </a:r>
            <a:endParaRPr lang="ru-RU" b="1" i="1" dirty="0"/>
          </a:p>
        </p:txBody>
      </p:sp>
      <p:pic>
        <p:nvPicPr>
          <p:cNvPr id="7" name="Содержимое 6" descr="молодой лев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899592" y="1412776"/>
            <a:ext cx="3561177" cy="5069022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smtClean="0"/>
              <a:t>	Одно из …заблуждений- заблуждение в том, что счастье человека в том, чтобы ничего не делать.</a:t>
            </a:r>
            <a:endParaRPr lang="ru-RU" sz="40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Генрих </a:t>
            </a:r>
            <a:r>
              <a:rPr lang="ru-RU" b="1" i="1" dirty="0" err="1" smtClean="0"/>
              <a:t>гейне</a:t>
            </a:r>
            <a:endParaRPr lang="ru-RU" b="1" i="1" dirty="0"/>
          </a:p>
        </p:txBody>
      </p:sp>
      <p:pic>
        <p:nvPicPr>
          <p:cNvPr id="5" name="Содержимое 4" descr="гейне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1412776"/>
            <a:ext cx="3168396" cy="488632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   	</a:t>
            </a:r>
            <a:r>
              <a:rPr lang="ru-RU" sz="3200" b="1" i="1" dirty="0" smtClean="0"/>
              <a:t>Не занятый делом человек никогда не может насладиться полным счастьем, на лице бездельника вы всегда найдёте отпечаток недовольства и апатии.</a:t>
            </a:r>
            <a:endParaRPr lang="ru-RU" sz="3200" b="1" i="1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Владимир Иванович Немирович-Данченко</a:t>
            </a:r>
            <a:endParaRPr lang="ru-RU" sz="2400" b="1" dirty="0"/>
          </a:p>
        </p:txBody>
      </p:sp>
      <p:pic>
        <p:nvPicPr>
          <p:cNvPr id="5" name="Содержимое 4" descr="nemirovich-danchenko-vladimir-ivanovich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93646" y="1600200"/>
            <a:ext cx="3613308" cy="4724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err="1" smtClean="0"/>
              <a:t>Исключитель</a:t>
            </a:r>
            <a:r>
              <a:rPr lang="ru-RU" sz="4000" dirty="0" smtClean="0"/>
              <a:t>-</a:t>
            </a:r>
          </a:p>
          <a:p>
            <a:pPr>
              <a:buNone/>
            </a:pPr>
            <a:r>
              <a:rPr lang="ru-RU" sz="4000" dirty="0" smtClean="0"/>
              <a:t>  </a:t>
            </a:r>
            <a:r>
              <a:rPr lang="ru-RU" sz="4000" dirty="0" err="1" smtClean="0"/>
              <a:t>ное</a:t>
            </a:r>
            <a:r>
              <a:rPr lang="ru-RU" sz="4000" dirty="0" smtClean="0"/>
              <a:t> счастье человека- быть при своём постоянном любимом деле.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339</TotalTime>
  <Words>199</Words>
  <Application>Microsoft Office PowerPoint</Application>
  <PresentationFormat>Экран (4:3)</PresentationFormat>
  <Paragraphs>59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 «Что такое счастье?»</vt:lpstr>
      <vt:lpstr>Слайд 2</vt:lpstr>
      <vt:lpstr>Что нужно человеку для счастья?</vt:lpstr>
      <vt:lpstr>Конфуций</vt:lpstr>
      <vt:lpstr>Константин  Паустовский</vt:lpstr>
      <vt:lpstr>Франклин Рузвельт</vt:lpstr>
      <vt:lpstr>Лев толстой</vt:lpstr>
      <vt:lpstr>Генрих гейне</vt:lpstr>
      <vt:lpstr>Владимир Иванович Немирович-Данченко</vt:lpstr>
      <vt:lpstr>Далай Лама о счастье</vt:lpstr>
      <vt:lpstr>ПУТЬ К СЧАСТЬЮ</vt:lpstr>
      <vt:lpstr>Счастье – это эмоциональное состояние человека, при котором он испытывает внутреннее удовлетворение условиями своей жизни.                       из словаря Даля</vt:lpstr>
      <vt:lpstr>«А счастье,  по – моему просто Бывает разного роста. От кочки и до Казбека, В зависимости                  от человека.»                               Эдуард   Асадов</vt:lpstr>
      <vt:lpstr>1. Счастье- это теплые отношения с членами своей семьи и близкими вам людьми.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СЧАСТЬЕ-ЭТО ПРОГРЕССИВНОСТЬ.</vt:lpstr>
      <vt:lpstr>Слайд 24</vt:lpstr>
      <vt:lpstr>Благодарю Вас за сотрудничество,  помощь и понимание.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в 3 классе на этическую тему «Что такое счастье»</dc:title>
  <dc:creator>МАМА</dc:creator>
  <cp:lastModifiedBy>Дом</cp:lastModifiedBy>
  <cp:revision>43</cp:revision>
  <dcterms:modified xsi:type="dcterms:W3CDTF">2017-01-09T14:27:43Z</dcterms:modified>
</cp:coreProperties>
</file>