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68" r:id="rId13"/>
    <p:sldId id="269" r:id="rId14"/>
    <p:sldId id="266" r:id="rId15"/>
    <p:sldId id="270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8229600" cy="3505200"/>
          </a:xfrm>
        </p:spPr>
        <p:txBody>
          <a:bodyPr>
            <a:normAutofit/>
          </a:bodyPr>
          <a:lstStyle/>
          <a:p>
            <a:r>
              <a:rPr lang="ru-RU" dirty="0" smtClean="0"/>
              <a:t>  Исследовательско-творческий проект  </a:t>
            </a:r>
            <a:br>
              <a:rPr lang="ru-RU" dirty="0" smtClean="0"/>
            </a:br>
            <a:r>
              <a:rPr lang="ru-RU" dirty="0" smtClean="0"/>
              <a:t>    «Что за чудесница, водица- волшебница»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800" dirty="0" err="1" smtClean="0">
                <a:solidFill>
                  <a:schemeClr val="tx1"/>
                </a:solidFill>
              </a:rPr>
              <a:t>Нагдалян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Карине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Гамлетовна</a:t>
            </a:r>
            <a:endParaRPr lang="ru-RU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Предпологаемый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результат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3221736"/>
          </a:xfrm>
        </p:spPr>
        <p:txBody>
          <a:bodyPr/>
          <a:lstStyle/>
          <a:p>
            <a:r>
              <a:rPr lang="ru-RU" dirty="0" smtClean="0"/>
              <a:t>Расширить и углубить знания  и представления ребенка об окружающем мире, в том числе о воде.</a:t>
            </a:r>
          </a:p>
          <a:p>
            <a:r>
              <a:rPr lang="ru-RU" dirty="0" smtClean="0"/>
              <a:t>Развить </a:t>
            </a:r>
            <a:r>
              <a:rPr lang="ru-RU" dirty="0" err="1" smtClean="0"/>
              <a:t>позновательные</a:t>
            </a:r>
            <a:r>
              <a:rPr lang="ru-RU" dirty="0" smtClean="0"/>
              <a:t> умения через экспериментальную деятельность .</a:t>
            </a:r>
          </a:p>
          <a:p>
            <a:r>
              <a:rPr lang="ru-RU" dirty="0" smtClean="0"/>
              <a:t>Воспитать  бережное  отношение к воде.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Ознакомление с</a:t>
            </a:r>
            <a:br>
              <a:rPr lang="ru-RU" dirty="0" smtClean="0"/>
            </a:br>
            <a:r>
              <a:rPr lang="ru-RU" dirty="0" smtClean="0"/>
              <a:t>  окружающим     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2700" dirty="0" smtClean="0"/>
              <a:t>Что мы знаем о воде?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136136"/>
          </a:xfrm>
        </p:spPr>
        <p:txBody>
          <a:bodyPr/>
          <a:lstStyle/>
          <a:p>
            <a:r>
              <a:rPr lang="ru-RU" b="1" dirty="0" smtClean="0"/>
              <a:t>Задачи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Познакомить детей со свойствами воды, воспитывать бережное отношение к воде.</a:t>
            </a:r>
          </a:p>
          <a:p>
            <a:r>
              <a:rPr lang="ru-RU" b="1" dirty="0" smtClean="0"/>
              <a:t>Предварительная работа</a:t>
            </a:r>
            <a:r>
              <a:rPr lang="en-US" b="1" dirty="0" smtClean="0"/>
              <a:t>:</a:t>
            </a:r>
          </a:p>
          <a:p>
            <a:r>
              <a:rPr lang="ru-RU" dirty="0" smtClean="0"/>
              <a:t>Изготовление панно «Кому нужна вода» .</a:t>
            </a:r>
          </a:p>
        </p:txBody>
      </p:sp>
      <p:pic>
        <p:nvPicPr>
          <p:cNvPr id="4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Кому нужна вода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festival.1september.ru/articles/503968/img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458200" cy="55626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12954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/>
          <a:lstStyle/>
          <a:p>
            <a:r>
              <a:rPr lang="ru-RU" dirty="0" smtClean="0"/>
              <a:t>Круговорот воды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distiller.kiev.ua/wp-content/gallery/krugovorot-vody/krugovorot-vody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8763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Продукт проектной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книжки малышки «Капелька»</a:t>
            </a:r>
            <a:endParaRPr lang="ru-RU" dirty="0"/>
          </a:p>
        </p:txBody>
      </p:sp>
      <p:pic>
        <p:nvPicPr>
          <p:cNvPr id="17410" name="Picture 2" descr="Если на нос сели кляксы Кто тогда наш первый друг Снимает грязь с л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7620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867400"/>
            <a:ext cx="8382000" cy="707136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Спасибо за внимание!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1026" name="Picture 2" descr="http://img0.liveinternet.ru/images/attach/b/3/28/597/28597644_1215501108_voda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610600" cy="5257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Спасибо за внимание!</a:t>
            </a: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12954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                     «Ребенка нужно воспитать                     пока он лежит поперек лавки» народная мудрость.</a:t>
            </a:r>
          </a:p>
          <a:p>
            <a:r>
              <a:rPr lang="ru-RU" dirty="0" smtClean="0"/>
              <a:t>Воспитание любви к природе должно идти через применение знаний о ней.</a:t>
            </a:r>
          </a:p>
          <a:p>
            <a:r>
              <a:rPr lang="ru-RU" dirty="0" smtClean="0"/>
              <a:t>Экспериментальная работа вызывает у ребенка интерес к исследованию  </a:t>
            </a:r>
            <a:r>
              <a:rPr lang="ru-RU" dirty="0" err="1" smtClean="0"/>
              <a:t>природы,развивает</a:t>
            </a:r>
            <a:r>
              <a:rPr lang="ru-RU" dirty="0" smtClean="0"/>
              <a:t>  мыслительные операции, стимулирует познавательную активность и любознательность.</a:t>
            </a:r>
            <a:endParaRPr lang="ru-RU" dirty="0"/>
          </a:p>
        </p:txBody>
      </p:sp>
      <p:pic>
        <p:nvPicPr>
          <p:cNvPr id="4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мало обращаем внимание детей на то привычное,  что нас окружает, чем мы пользуемся </a:t>
            </a:r>
            <a:r>
              <a:rPr lang="ru-RU" dirty="0" err="1" smtClean="0"/>
              <a:t>ежедневно-это</a:t>
            </a:r>
            <a:r>
              <a:rPr lang="ru-RU" dirty="0" smtClean="0"/>
              <a:t> ВОДА.</a:t>
            </a:r>
          </a:p>
          <a:p>
            <a:r>
              <a:rPr lang="ru-RU" dirty="0" smtClean="0"/>
              <a:t>Свойства воды в различных  агрегатных состояниях  (вода, пар, лед, снег)-объекты ,окружающие детей, но мало ими изученные, представляют большое поле для проведения элементарных опытов, позволяющих расширить и углубить познавательную сферу детей.  </a:t>
            </a:r>
            <a:endParaRPr lang="ru-RU" dirty="0"/>
          </a:p>
        </p:txBody>
      </p:sp>
      <p:pic>
        <p:nvPicPr>
          <p:cNvPr id="4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r>
              <a:rPr lang="ru-RU" b="1" dirty="0" smtClean="0"/>
              <a:t>Тип проекта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dirty="0" err="1" smtClean="0"/>
              <a:t>Исследовотельско</a:t>
            </a:r>
            <a:r>
              <a:rPr lang="ru-RU" dirty="0" smtClean="0"/>
              <a:t>- творческий.</a:t>
            </a:r>
          </a:p>
          <a:p>
            <a:r>
              <a:rPr lang="ru-RU" sz="3600" b="1" dirty="0" smtClean="0"/>
              <a:t>Участники</a:t>
            </a:r>
            <a:r>
              <a:rPr lang="en-US" sz="3600" b="1" dirty="0" smtClean="0"/>
              <a:t> </a:t>
            </a:r>
            <a:r>
              <a:rPr lang="ru-RU" sz="3600" b="1" dirty="0" smtClean="0"/>
              <a:t> проекта 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ru-RU" dirty="0" smtClean="0"/>
              <a:t>                 Дети средней группы детского сада «Ласточка».</a:t>
            </a:r>
            <a:endParaRPr lang="ru-RU" dirty="0"/>
          </a:p>
        </p:txBody>
      </p:sp>
      <p:pic>
        <p:nvPicPr>
          <p:cNvPr id="5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57200"/>
            <a:ext cx="48768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проекта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ru-RU" dirty="0" smtClean="0"/>
              <a:t>    Обобщить и   расширить  знания  и представления  детей о неживой </a:t>
            </a:r>
            <a:r>
              <a:rPr lang="ru-RU" dirty="0" err="1" smtClean="0"/>
              <a:t>природе-о</a:t>
            </a:r>
            <a:r>
              <a:rPr lang="ru-RU" dirty="0" smtClean="0"/>
              <a:t> воде .</a:t>
            </a:r>
          </a:p>
          <a:p>
            <a:endParaRPr lang="ru-RU" dirty="0"/>
          </a:p>
        </p:txBody>
      </p:sp>
      <p:pic>
        <p:nvPicPr>
          <p:cNvPr id="4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проекта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Создавать  условия для формирования у детей познавательного  интереса.</a:t>
            </a:r>
          </a:p>
          <a:p>
            <a:r>
              <a:rPr lang="ru-RU" dirty="0" smtClean="0"/>
              <a:t>Познакомить детей со свойствами воды (</a:t>
            </a:r>
            <a:r>
              <a:rPr lang="ru-RU" dirty="0" err="1" smtClean="0"/>
              <a:t>вкус,цвет,запах,текучесть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Дать расширенные представления о свойствах льда ,  снега, как об одном из свойств воды .</a:t>
            </a:r>
          </a:p>
          <a:p>
            <a:r>
              <a:rPr lang="ru-RU" dirty="0" smtClean="0"/>
              <a:t>Уточнить значение воды для всего живого.</a:t>
            </a:r>
          </a:p>
        </p:txBody>
      </p:sp>
      <p:pic>
        <p:nvPicPr>
          <p:cNvPr id="4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Подготовительный этап</a:t>
            </a:r>
          </a:p>
          <a:p>
            <a:pPr marL="514350" indent="-514350">
              <a:buNone/>
            </a:pPr>
            <a:r>
              <a:rPr lang="ru-RU" sz="2400" dirty="0" smtClean="0"/>
              <a:t>1.Создание экспериментальной лаборатории в группе.</a:t>
            </a:r>
          </a:p>
          <a:p>
            <a:pPr marL="514350" indent="-514350">
              <a:buNone/>
            </a:pPr>
            <a:r>
              <a:rPr lang="ru-RU" sz="2400" dirty="0" smtClean="0"/>
              <a:t>2.Рассматривание плакатов , связанных с  объектом  неживой природы –водой.</a:t>
            </a:r>
          </a:p>
          <a:p>
            <a:pPr marL="514350" indent="-514350">
              <a:buNone/>
            </a:pPr>
            <a:r>
              <a:rPr lang="ru-RU" sz="2400" dirty="0" smtClean="0"/>
              <a:t>3.Подбор подвижных речевых игр.</a:t>
            </a:r>
          </a:p>
          <a:p>
            <a:pPr marL="514350" indent="-514350">
              <a:buNone/>
            </a:pPr>
            <a:r>
              <a:rPr lang="ru-RU" sz="2400" dirty="0" smtClean="0"/>
              <a:t>4.Составление конспектов непосредственно-образовательной деятельности  по разным разделам программы.</a:t>
            </a:r>
          </a:p>
          <a:p>
            <a:pPr marL="514350" indent="-514350">
              <a:buNone/>
            </a:pPr>
            <a:r>
              <a:rPr lang="ru-RU" sz="2400" dirty="0" smtClean="0"/>
              <a:t>5.Составление и создание опытов ,  экспериментов с водой.</a:t>
            </a:r>
            <a:endParaRPr lang="ru-RU" sz="2400" dirty="0"/>
          </a:p>
        </p:txBody>
      </p:sp>
      <p:pic>
        <p:nvPicPr>
          <p:cNvPr id="6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Основной этап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Формы и методы работы с детьми в разных видах деятельности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sz="2400" dirty="0" smtClean="0"/>
              <a:t>1.Речевая деятельность (беседы, чтение, заучивание стихов,  отгадывание загадок).</a:t>
            </a:r>
          </a:p>
          <a:p>
            <a:r>
              <a:rPr lang="ru-RU" sz="2400" dirty="0" smtClean="0"/>
              <a:t>2.Познавательная деятельность (НОД, рассматривание иллюстрации, наблюдения на прогулках).</a:t>
            </a:r>
          </a:p>
          <a:p>
            <a:r>
              <a:rPr lang="ru-RU" sz="2400" dirty="0" smtClean="0"/>
              <a:t>2.Изобразительная деятельность(рисование,  лепка, </a:t>
            </a:r>
            <a:r>
              <a:rPr lang="ru-RU" sz="2400" dirty="0" err="1" smtClean="0"/>
              <a:t>апликация</a:t>
            </a:r>
            <a:r>
              <a:rPr lang="ru-RU" sz="2400" dirty="0" smtClean="0"/>
              <a:t>).</a:t>
            </a:r>
          </a:p>
          <a:p>
            <a:r>
              <a:rPr lang="ru-RU" sz="2400" dirty="0" smtClean="0"/>
              <a:t>4.Игровая деятельность(настольно дидактическая игра «Волшебница-водица».</a:t>
            </a:r>
          </a:p>
          <a:p>
            <a:r>
              <a:rPr lang="ru-RU" sz="2400" dirty="0" smtClean="0"/>
              <a:t>5. Работа с родителями (консультации).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066800"/>
          </a:xfrm>
        </p:spPr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30693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1.Составление фризов</a:t>
            </a:r>
            <a:r>
              <a:rPr lang="en-US" sz="2800" dirty="0" smtClean="0"/>
              <a:t>:</a:t>
            </a:r>
            <a:r>
              <a:rPr lang="ru-RU" sz="2800" dirty="0" smtClean="0"/>
              <a:t>» Кому нужна вода»,»Круговорот воды в природе».</a:t>
            </a:r>
          </a:p>
          <a:p>
            <a:r>
              <a:rPr lang="ru-RU" sz="2800" dirty="0" smtClean="0"/>
              <a:t>2.Изготовление книжки малышки «Капелька»</a:t>
            </a:r>
            <a:endParaRPr lang="ru-RU" sz="2800" dirty="0"/>
          </a:p>
        </p:txBody>
      </p:sp>
      <p:pic>
        <p:nvPicPr>
          <p:cNvPr id="5" name="Picture 2" descr="Вода и её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57200"/>
            <a:ext cx="4800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119</TotalTime>
  <Words>395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  Исследовательско-творческий проект       «Что за чудесница, водица- волшебница»</vt:lpstr>
      <vt:lpstr>Актуальность</vt:lpstr>
      <vt:lpstr>Актуальность</vt:lpstr>
      <vt:lpstr>Слайд 4</vt:lpstr>
      <vt:lpstr>Слайд 5</vt:lpstr>
      <vt:lpstr>Задачи проекта: </vt:lpstr>
      <vt:lpstr>Этапы проекта</vt:lpstr>
      <vt:lpstr>Основной этап </vt:lpstr>
      <vt:lpstr>Заключительный этап</vt:lpstr>
      <vt:lpstr>Предпологаемый   результат: </vt:lpstr>
      <vt:lpstr> Ознакомление с   окружающим         Что мы знаем о воде? </vt:lpstr>
      <vt:lpstr>Кому нужна вода </vt:lpstr>
      <vt:lpstr>Круговорот воды в природе</vt:lpstr>
      <vt:lpstr>Продукт проектной деятельности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Исследовательско-творческий проект «Что за чудесница,водица- волшебница»</dc:title>
  <dc:creator>Иванчик</dc:creator>
  <cp:lastModifiedBy>HP</cp:lastModifiedBy>
  <cp:revision>16</cp:revision>
  <dcterms:created xsi:type="dcterms:W3CDTF">2014-12-17T14:06:16Z</dcterms:created>
  <dcterms:modified xsi:type="dcterms:W3CDTF">2017-01-09T14:41:05Z</dcterms:modified>
</cp:coreProperties>
</file>