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62" r:id="rId10"/>
    <p:sldId id="263" r:id="rId11"/>
    <p:sldId id="268" r:id="rId12"/>
    <p:sldId id="269" r:id="rId13"/>
    <p:sldId id="265" r:id="rId14"/>
    <p:sldId id="267" r:id="rId15"/>
    <p:sldId id="276" r:id="rId16"/>
    <p:sldId id="26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35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69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07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17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66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61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580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674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62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323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8475-1E6A-4546-BB07-1E6616E73786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1275C-F531-4783-8733-0F2530E2BB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74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Algerian" panose="04020705040A02060702" pitchFamily="82" charset="0"/>
              </a:rPr>
              <a:t>Conditional Sentences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39987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17" y="692696"/>
            <a:ext cx="9081483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6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 smtClean="0"/>
              <a:t>Choose the right from.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Bob failed at his exams. If he (worked/had worked) harder he wouldn't (failed/have failed) at his exams.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Jane didn’t manage to buy a ticket. If she (managed/had managed) to buy it, she (would arrive/would have arrived) in London yesterday.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Jack wants to catch a 79 bus. If Jack (caught/had caught) a 79 bus, he wouldn’t (be late/have been late) for work.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rained  heavily at the weekend. If it (didn’t rain/hadn’t rained) at the weekend, Alice would (go/have gone) on a picnic.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468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Mrs. Robinson wants to buy some fruit. If Mrs. Robinson (bought/had bought) some fruit, we would (have/have had) a fruit pie.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The shop assistant was very rude to Mrs. Settles. If shop assistant (were not/hadn’t been) rude to Mrs. Settles, she wouldn’t (forget/have forgotten) to buy a birthday present for you.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John lost his keys. If John (didn’t lose/hadn’t lost) his keys, he would (get/have got) into his flat easily.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Colin is not in London. If Colin (were/had been) in London, he would (help/have helped) us now.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027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10019"/>
            <a:ext cx="6751288" cy="4773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29" y="4999258"/>
            <a:ext cx="6751289" cy="185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82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03446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505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/>
              <a:t>If you (study)  for the test, you (pass)  it.</a:t>
            </a:r>
          </a:p>
          <a:p>
            <a:r>
              <a:rPr lang="en-US" dirty="0"/>
              <a:t>If you (ask)  me, I (help)  you.</a:t>
            </a:r>
          </a:p>
          <a:p>
            <a:r>
              <a:rPr lang="en-US" dirty="0"/>
              <a:t>If we (go)  to the cinema, we (see)  my friend Jacob.</a:t>
            </a:r>
          </a:p>
          <a:p>
            <a:r>
              <a:rPr lang="en-US" dirty="0"/>
              <a:t>If you (speak)  English, she (understand) .</a:t>
            </a:r>
          </a:p>
          <a:p>
            <a:r>
              <a:rPr lang="en-US" dirty="0"/>
              <a:t>If they (listen)  to me, we (be)  home earlier.</a:t>
            </a:r>
          </a:p>
          <a:p>
            <a:r>
              <a:rPr lang="en-US" dirty="0"/>
              <a:t>I (write)  you a postcard if I (have)  your address.</a:t>
            </a:r>
          </a:p>
          <a:p>
            <a:r>
              <a:rPr lang="en-US" dirty="0"/>
              <a:t>If I (not / break)  my leg, I (take part)  in the contest.</a:t>
            </a:r>
          </a:p>
          <a:p>
            <a:r>
              <a:rPr lang="en-US" dirty="0"/>
              <a:t>If it (not/ start)  to rain, we (walk)  to the museum.</a:t>
            </a:r>
          </a:p>
          <a:p>
            <a:r>
              <a:rPr lang="en-US" dirty="0"/>
              <a:t>We (swim)  in the sea if there (not / be)  so many sharks there.</a:t>
            </a:r>
          </a:p>
          <a:p>
            <a:r>
              <a:rPr lang="en-US" dirty="0"/>
              <a:t>If she (take)  the bus, she (not / arrive)  on time.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040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944" y="548680"/>
            <a:ext cx="9198944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0335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Если бы ты не опоздал, ты бы не пропустил самолет.</a:t>
            </a:r>
          </a:p>
          <a:p>
            <a:r>
              <a:rPr lang="ru-RU" dirty="0" smtClean="0"/>
              <a:t>Если бы ты в прошлом году работал усерднее, ты бы лучше закончил школу.</a:t>
            </a:r>
          </a:p>
          <a:p>
            <a:r>
              <a:rPr lang="ru-RU" dirty="0" smtClean="0"/>
              <a:t>Если бы Джон не изучал медицину в колледже, он бы не смог помочь тому пожилому человеку вчера.</a:t>
            </a:r>
          </a:p>
          <a:p>
            <a:r>
              <a:rPr lang="ru-RU" dirty="0" smtClean="0"/>
              <a:t>Мы бы поехали на юг летом, если бы у нас тогда были деньги.</a:t>
            </a:r>
          </a:p>
          <a:p>
            <a:r>
              <a:rPr lang="ru-RU" dirty="0" smtClean="0"/>
              <a:t>Он бы поступил в университет, если бы сдал ЕГЭ более успешно.</a:t>
            </a:r>
          </a:p>
          <a:p>
            <a:r>
              <a:rPr lang="ru-RU" dirty="0" smtClean="0"/>
              <a:t>Если бы я попал на тот концерт, я был бы безмерно счастлив.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92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Conditional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If </a:t>
            </a:r>
            <a:r>
              <a:rPr lang="en-US" sz="4400" i="1" u="sng" dirty="0" smtClean="0">
                <a:solidFill>
                  <a:srgbClr val="FF0000"/>
                </a:solidFill>
              </a:rPr>
              <a:t>Past Simple</a:t>
            </a:r>
            <a:r>
              <a:rPr lang="en-US" sz="4400" dirty="0" smtClean="0"/>
              <a:t>, </a:t>
            </a:r>
            <a:r>
              <a:rPr lang="en-US" sz="4400" i="1" u="sng" dirty="0" smtClean="0">
                <a:solidFill>
                  <a:srgbClr val="00B050"/>
                </a:solidFill>
              </a:rPr>
              <a:t>would V</a:t>
            </a:r>
            <a:endParaRPr lang="en-US" sz="4400" i="1" u="sng" dirty="0">
              <a:solidFill>
                <a:srgbClr val="00B050"/>
              </a:solidFill>
            </a:endParaRPr>
          </a:p>
          <a:p>
            <a:endParaRPr lang="en-US" sz="4800" dirty="0" smtClean="0"/>
          </a:p>
          <a:p>
            <a:r>
              <a:rPr lang="en-US" sz="4800" dirty="0" smtClean="0"/>
              <a:t>If it </a:t>
            </a:r>
            <a:r>
              <a:rPr lang="en-US" sz="4800" i="1" u="sng" dirty="0" smtClean="0">
                <a:solidFill>
                  <a:srgbClr val="FF0000"/>
                </a:solidFill>
              </a:rPr>
              <a:t>was</a:t>
            </a:r>
            <a:r>
              <a:rPr lang="en-US" sz="4800" dirty="0" smtClean="0"/>
              <a:t> sunny, we </a:t>
            </a:r>
            <a:r>
              <a:rPr lang="en-US" sz="4800" i="1" u="sng" dirty="0" smtClean="0">
                <a:solidFill>
                  <a:srgbClr val="00B050"/>
                </a:solidFill>
              </a:rPr>
              <a:t>would go </a:t>
            </a:r>
            <a:r>
              <a:rPr lang="en-US" sz="4800" dirty="0" smtClean="0"/>
              <a:t>for a walk.</a:t>
            </a:r>
          </a:p>
        </p:txBody>
      </p:sp>
    </p:spTree>
    <p:extLst>
      <p:ext uri="{BB962C8B-B14F-4D97-AF65-F5344CB8AC3E}">
        <p14:creationId xmlns:p14="http://schemas.microsoft.com/office/powerpoint/2010/main" xmlns="" val="39505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1" y="476672"/>
            <a:ext cx="9152610" cy="5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962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-10732"/>
            <a:ext cx="7560841" cy="676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24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08" y="0"/>
            <a:ext cx="8081908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3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30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435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422904" cy="42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956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/>
              <a:t>Я бы помог тебе, если бы у меня было время – но времени у меня нет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Если бы я жил в Париже, я бы ел </a:t>
            </a:r>
            <a:r>
              <a:rPr lang="ru-RU" dirty="0" err="1" smtClean="0"/>
              <a:t>круассаны</a:t>
            </a:r>
            <a:r>
              <a:rPr lang="en-US" dirty="0" smtClean="0"/>
              <a:t> (croissants)</a:t>
            </a:r>
            <a:r>
              <a:rPr lang="ru-RU" dirty="0" smtClean="0"/>
              <a:t> </a:t>
            </a:r>
            <a:r>
              <a:rPr lang="ru-RU" dirty="0"/>
              <a:t>на завтрак.</a:t>
            </a:r>
          </a:p>
          <a:p>
            <a:r>
              <a:rPr lang="ru-RU" dirty="0"/>
              <a:t>Ты бы купил завтра билет, если бы у тебя было свободное время?</a:t>
            </a:r>
          </a:p>
          <a:p>
            <a:r>
              <a:rPr lang="ru-RU" dirty="0"/>
              <a:t>Если бы я был на твоем месте, я бы позвонил ей.</a:t>
            </a:r>
          </a:p>
          <a:p>
            <a:r>
              <a:rPr lang="ru-RU" dirty="0"/>
              <a:t>Если бы я не был так занят, я бы с удовольствием сходил с тобой в кино. Но посмотри! Столько работы!</a:t>
            </a:r>
          </a:p>
          <a:p>
            <a:r>
              <a:rPr lang="ru-RU" dirty="0"/>
              <a:t>Если бы мы жили на Канарских островах, мы бы скучали по русскому снегу.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500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Conditional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If </a:t>
            </a:r>
            <a:r>
              <a:rPr lang="en-US" sz="4800" i="1" u="sng" dirty="0" smtClean="0">
                <a:solidFill>
                  <a:srgbClr val="FF0000"/>
                </a:solidFill>
              </a:rPr>
              <a:t>Past Perfect</a:t>
            </a:r>
            <a:r>
              <a:rPr lang="en-US" sz="4800" dirty="0" smtClean="0"/>
              <a:t>, </a:t>
            </a:r>
            <a:r>
              <a:rPr lang="en-US" sz="4800" i="1" u="sng" dirty="0" smtClean="0">
                <a:solidFill>
                  <a:srgbClr val="00B050"/>
                </a:solidFill>
              </a:rPr>
              <a:t>would have V3</a:t>
            </a:r>
          </a:p>
          <a:p>
            <a:endParaRPr lang="en-US" dirty="0" smtClean="0"/>
          </a:p>
          <a:p>
            <a:r>
              <a:rPr lang="en-US" sz="4800" dirty="0" smtClean="0"/>
              <a:t>If it </a:t>
            </a:r>
            <a:r>
              <a:rPr lang="en-US" sz="4800" i="1" u="sng" dirty="0" smtClean="0">
                <a:solidFill>
                  <a:srgbClr val="FF0000"/>
                </a:solidFill>
              </a:rPr>
              <a:t>had been</a:t>
            </a:r>
            <a:r>
              <a:rPr lang="en-US" sz="4800" dirty="0" smtClean="0"/>
              <a:t> sunny yesterday, we </a:t>
            </a:r>
            <a:r>
              <a:rPr lang="en-US" sz="4800" i="1" u="sng" dirty="0" smtClean="0">
                <a:solidFill>
                  <a:srgbClr val="00B050"/>
                </a:solidFill>
              </a:rPr>
              <a:t>would have gone </a:t>
            </a:r>
            <a:r>
              <a:rPr lang="en-US" sz="4800" dirty="0" smtClean="0"/>
              <a:t>for a walk.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75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470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Conditional Sentences</vt:lpstr>
      <vt:lpstr>Second Conditional </vt:lpstr>
      <vt:lpstr>Слайд 3</vt:lpstr>
      <vt:lpstr>Слайд 4</vt:lpstr>
      <vt:lpstr>Слайд 5</vt:lpstr>
      <vt:lpstr>Слайд 6</vt:lpstr>
      <vt:lpstr>Слайд 7</vt:lpstr>
      <vt:lpstr>Слайд 8</vt:lpstr>
      <vt:lpstr>Third Conditional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Sentences</dc:title>
  <dc:creator>Главный</dc:creator>
  <cp:lastModifiedBy>Teacher</cp:lastModifiedBy>
  <cp:revision>13</cp:revision>
  <dcterms:created xsi:type="dcterms:W3CDTF">2015-09-27T09:14:34Z</dcterms:created>
  <dcterms:modified xsi:type="dcterms:W3CDTF">2017-01-09T08:02:25Z</dcterms:modified>
</cp:coreProperties>
</file>