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60D7A99-784C-43E2-9DA4-337B51B413E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03E1766-BDD3-4207-9D40-92547D4A4B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Dress right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7b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52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3008313" cy="116205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Clothes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3243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Blouse – </a:t>
            </a:r>
            <a:r>
              <a:rPr lang="ru-RU" sz="1700" dirty="0" smtClean="0">
                <a:solidFill>
                  <a:schemeClr val="tx1"/>
                </a:solidFill>
              </a:rPr>
              <a:t>блузка </a:t>
            </a:r>
            <a:r>
              <a:rPr lang="en-US" sz="1700" dirty="0">
                <a:solidFill>
                  <a:schemeClr val="tx1"/>
                </a:solidFill>
              </a:rPr>
              <a:t>[</a:t>
            </a:r>
            <a:r>
              <a:rPr lang="en-US" sz="1700" dirty="0" err="1" smtClean="0">
                <a:solidFill>
                  <a:schemeClr val="tx1"/>
                </a:solidFill>
              </a:rPr>
              <a:t>blaʊz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</a:p>
          <a:p>
            <a:pPr marL="0" lvl="0" indent="0">
              <a:buNone/>
            </a:pPr>
            <a:r>
              <a:rPr lang="en-US" sz="1700" dirty="0" smtClean="0">
                <a:solidFill>
                  <a:schemeClr val="tx1"/>
                </a:solidFill>
              </a:rPr>
              <a:t>Skirt </a:t>
            </a:r>
            <a:r>
              <a:rPr lang="en-US" sz="1700" dirty="0">
                <a:solidFill>
                  <a:schemeClr val="tx1"/>
                </a:solidFill>
              </a:rPr>
              <a:t>– </a:t>
            </a:r>
            <a:r>
              <a:rPr lang="ru-RU" sz="1700" dirty="0" smtClean="0">
                <a:solidFill>
                  <a:schemeClr val="tx1"/>
                </a:solidFill>
              </a:rPr>
              <a:t>юбка</a:t>
            </a:r>
            <a:r>
              <a:rPr lang="en-US" sz="1700" dirty="0" smtClean="0">
                <a:solidFill>
                  <a:schemeClr val="tx1"/>
                </a:solidFill>
              </a:rPr>
              <a:t> [sk3ːt]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High heels – </a:t>
            </a:r>
            <a:r>
              <a:rPr lang="ru-RU" sz="1700" dirty="0">
                <a:solidFill>
                  <a:schemeClr val="tx1"/>
                </a:solidFill>
              </a:rPr>
              <a:t>высокие </a:t>
            </a:r>
            <a:r>
              <a:rPr lang="ru-RU" sz="1700" dirty="0" smtClean="0">
                <a:solidFill>
                  <a:schemeClr val="tx1"/>
                </a:solidFill>
              </a:rPr>
              <a:t>каблуки</a:t>
            </a:r>
            <a:r>
              <a:rPr lang="en-US" sz="1700" dirty="0" smtClean="0">
                <a:solidFill>
                  <a:schemeClr val="tx1"/>
                </a:solidFill>
              </a:rPr>
              <a:t> [</a:t>
            </a:r>
            <a:r>
              <a:rPr lang="en-US" sz="1700" dirty="0" err="1" smtClean="0">
                <a:solidFill>
                  <a:schemeClr val="tx1"/>
                </a:solidFill>
              </a:rPr>
              <a:t>hai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</a:rPr>
              <a:t>hilz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Cap – </a:t>
            </a:r>
            <a:r>
              <a:rPr lang="ru-RU" sz="1700" dirty="0" smtClean="0">
                <a:solidFill>
                  <a:schemeClr val="tx1"/>
                </a:solidFill>
              </a:rPr>
              <a:t>кепка</a:t>
            </a:r>
            <a:r>
              <a:rPr lang="en-US" sz="1700" dirty="0" smtClean="0">
                <a:solidFill>
                  <a:schemeClr val="tx1"/>
                </a:solidFill>
              </a:rPr>
              <a:t> [</a:t>
            </a:r>
            <a:r>
              <a:rPr lang="en-US" sz="1700" dirty="0" err="1" smtClean="0">
                <a:solidFill>
                  <a:schemeClr val="tx1"/>
                </a:solidFill>
              </a:rPr>
              <a:t>kæp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T-shirt – </a:t>
            </a:r>
            <a:r>
              <a:rPr lang="ru-RU" sz="1700" dirty="0" smtClean="0">
                <a:solidFill>
                  <a:schemeClr val="tx1"/>
                </a:solidFill>
              </a:rPr>
              <a:t>футболка</a:t>
            </a:r>
            <a:r>
              <a:rPr lang="en-US" sz="1700" dirty="0" smtClean="0">
                <a:solidFill>
                  <a:schemeClr val="tx1"/>
                </a:solidFill>
              </a:rPr>
              <a:t> [</a:t>
            </a:r>
            <a:r>
              <a:rPr lang="en-US" sz="1700" dirty="0">
                <a:solidFill>
                  <a:schemeClr val="tx1"/>
                </a:solidFill>
              </a:rPr>
              <a:t>ˈ</a:t>
            </a:r>
            <a:r>
              <a:rPr lang="en-US" sz="1700" dirty="0" smtClean="0">
                <a:solidFill>
                  <a:schemeClr val="tx1"/>
                </a:solidFill>
              </a:rPr>
              <a:t>tiːʃ3ːt]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Shorts – </a:t>
            </a:r>
            <a:r>
              <a:rPr lang="ru-RU" sz="1700" dirty="0">
                <a:solidFill>
                  <a:schemeClr val="tx1"/>
                </a:solidFill>
              </a:rPr>
              <a:t>шорты </a:t>
            </a:r>
            <a:r>
              <a:rPr lang="en-US" sz="1700" dirty="0" smtClean="0">
                <a:solidFill>
                  <a:schemeClr val="tx1"/>
                </a:solidFill>
              </a:rPr>
              <a:t>[</a:t>
            </a:r>
            <a:r>
              <a:rPr lang="en-US" sz="1700" dirty="0">
                <a:solidFill>
                  <a:schemeClr val="tx1"/>
                </a:solidFill>
              </a:rPr>
              <a:t>ˈ</a:t>
            </a:r>
            <a:r>
              <a:rPr lang="en-US" sz="1700" dirty="0" err="1" smtClean="0">
                <a:solidFill>
                  <a:schemeClr val="tx1"/>
                </a:solidFill>
              </a:rPr>
              <a:t>ʃɔːts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</a:p>
          <a:p>
            <a:pPr marL="0" lvl="0" indent="0">
              <a:buNone/>
            </a:pPr>
            <a:r>
              <a:rPr lang="en-US" sz="1700" dirty="0" smtClean="0">
                <a:solidFill>
                  <a:schemeClr val="tx1"/>
                </a:solidFill>
              </a:rPr>
              <a:t>Socks </a:t>
            </a:r>
            <a:r>
              <a:rPr lang="en-US" sz="1700" dirty="0">
                <a:solidFill>
                  <a:schemeClr val="tx1"/>
                </a:solidFill>
              </a:rPr>
              <a:t>– </a:t>
            </a:r>
            <a:r>
              <a:rPr lang="ru-RU" sz="1700" dirty="0">
                <a:solidFill>
                  <a:schemeClr val="tx1"/>
                </a:solidFill>
              </a:rPr>
              <a:t>носки </a:t>
            </a:r>
            <a:r>
              <a:rPr lang="en-US" sz="1700" dirty="0" smtClean="0">
                <a:solidFill>
                  <a:schemeClr val="tx1"/>
                </a:solidFill>
              </a:rPr>
              <a:t>[</a:t>
            </a:r>
            <a:r>
              <a:rPr lang="en-US" sz="1700" dirty="0" err="1" smtClean="0">
                <a:solidFill>
                  <a:schemeClr val="tx1"/>
                </a:solidFill>
              </a:rPr>
              <a:t>sɔks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Trainers – </a:t>
            </a:r>
            <a:r>
              <a:rPr lang="ru-RU" sz="1700" dirty="0">
                <a:solidFill>
                  <a:schemeClr val="tx1"/>
                </a:solidFill>
              </a:rPr>
              <a:t>кроссовки </a:t>
            </a:r>
            <a:r>
              <a:rPr lang="en-US" sz="1700" dirty="0">
                <a:solidFill>
                  <a:schemeClr val="tx1"/>
                </a:solidFill>
              </a:rPr>
              <a:t> [ˈ</a:t>
            </a:r>
            <a:r>
              <a:rPr lang="en-US" sz="1700" dirty="0" err="1" smtClean="0">
                <a:solidFill>
                  <a:schemeClr val="tx1"/>
                </a:solidFill>
              </a:rPr>
              <a:t>treɪnəz</a:t>
            </a:r>
            <a:r>
              <a:rPr lang="en-US" sz="1700" baseline="30000" dirty="0" err="1" smtClean="0">
                <a:solidFill>
                  <a:schemeClr val="tx1"/>
                </a:solidFill>
              </a:rPr>
              <a:t>r</a:t>
            </a:r>
            <a:r>
              <a:rPr lang="en-US" sz="1700" dirty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sz="1700" dirty="0">
                <a:solidFill>
                  <a:schemeClr val="tx1"/>
                </a:solidFill>
              </a:rPr>
              <a:t> </a:t>
            </a:r>
            <a:r>
              <a:rPr lang="en-US" sz="1700" dirty="0">
                <a:solidFill>
                  <a:schemeClr val="tx1"/>
                </a:solidFill>
              </a:rPr>
              <a:t>Scarf – </a:t>
            </a:r>
            <a:r>
              <a:rPr lang="ru-RU" sz="1700" dirty="0" smtClean="0">
                <a:solidFill>
                  <a:schemeClr val="tx1"/>
                </a:solidFill>
              </a:rPr>
              <a:t>Шарф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en-US" sz="1700" dirty="0">
                <a:solidFill>
                  <a:schemeClr val="tx1"/>
                </a:solidFill>
              </a:rPr>
              <a:t>[</a:t>
            </a:r>
            <a:r>
              <a:rPr lang="en-US" sz="1700" dirty="0" err="1">
                <a:solidFill>
                  <a:schemeClr val="tx1"/>
                </a:solidFill>
              </a:rPr>
              <a:t>skɑːf</a:t>
            </a:r>
            <a:r>
              <a:rPr lang="en-US" sz="1700" dirty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Gloves – </a:t>
            </a:r>
            <a:r>
              <a:rPr lang="ru-RU" sz="1700" dirty="0">
                <a:solidFill>
                  <a:schemeClr val="tx1"/>
                </a:solidFill>
              </a:rPr>
              <a:t>перчатки </a:t>
            </a:r>
            <a:r>
              <a:rPr lang="en-US" sz="1700" dirty="0">
                <a:solidFill>
                  <a:schemeClr val="tx1"/>
                </a:solidFill>
              </a:rPr>
              <a:t>[</a:t>
            </a:r>
            <a:r>
              <a:rPr lang="en-US" sz="1700" dirty="0" err="1" smtClean="0">
                <a:solidFill>
                  <a:schemeClr val="tx1"/>
                </a:solidFill>
              </a:rPr>
              <a:t>glʌvz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Jacket – </a:t>
            </a:r>
            <a:r>
              <a:rPr lang="ru-RU" sz="1700" dirty="0">
                <a:solidFill>
                  <a:schemeClr val="tx1"/>
                </a:solidFill>
              </a:rPr>
              <a:t>куртка </a:t>
            </a:r>
            <a:r>
              <a:rPr lang="en-US" sz="1700" dirty="0" smtClean="0">
                <a:solidFill>
                  <a:schemeClr val="tx1"/>
                </a:solidFill>
              </a:rPr>
              <a:t>[</a:t>
            </a:r>
            <a:r>
              <a:rPr lang="en-US" sz="1700" dirty="0">
                <a:solidFill>
                  <a:schemeClr val="tx1"/>
                </a:solidFill>
              </a:rPr>
              <a:t>ˈ</a:t>
            </a:r>
            <a:r>
              <a:rPr lang="en-US" sz="1700" dirty="0" err="1" smtClean="0">
                <a:solidFill>
                  <a:schemeClr val="tx1"/>
                </a:solidFill>
              </a:rPr>
              <a:t>dʒækɪt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Boots – </a:t>
            </a:r>
            <a:r>
              <a:rPr lang="ru-RU" sz="1700" dirty="0" smtClean="0">
                <a:solidFill>
                  <a:schemeClr val="tx1"/>
                </a:solidFill>
              </a:rPr>
              <a:t>сапоги</a:t>
            </a:r>
            <a:r>
              <a:rPr lang="en-US" sz="1700" dirty="0" smtClean="0">
                <a:solidFill>
                  <a:schemeClr val="tx1"/>
                </a:solidFill>
              </a:rPr>
              <a:t> [</a:t>
            </a:r>
            <a:r>
              <a:rPr lang="en-US" sz="1700" dirty="0" err="1" smtClean="0">
                <a:solidFill>
                  <a:schemeClr val="tx1"/>
                </a:solidFill>
              </a:rPr>
              <a:t>buːts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en-US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Shirt – </a:t>
            </a:r>
            <a:r>
              <a:rPr lang="ru-RU" sz="1700" dirty="0">
                <a:solidFill>
                  <a:schemeClr val="tx1"/>
                </a:solidFill>
              </a:rPr>
              <a:t>рубашка </a:t>
            </a:r>
            <a:r>
              <a:rPr lang="en-US" sz="1700" dirty="0" smtClean="0">
                <a:solidFill>
                  <a:schemeClr val="tx1"/>
                </a:solidFill>
              </a:rPr>
              <a:t>[ʃ3ːt]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Tie – </a:t>
            </a:r>
            <a:r>
              <a:rPr lang="ru-RU" sz="1700" dirty="0">
                <a:solidFill>
                  <a:schemeClr val="tx1"/>
                </a:solidFill>
              </a:rPr>
              <a:t>галстук </a:t>
            </a:r>
            <a:r>
              <a:rPr lang="en-US" sz="1700" dirty="0" smtClean="0">
                <a:solidFill>
                  <a:schemeClr val="tx1"/>
                </a:solidFill>
              </a:rPr>
              <a:t>[</a:t>
            </a:r>
            <a:r>
              <a:rPr lang="en-US" sz="1700" dirty="0" err="1" smtClean="0">
                <a:solidFill>
                  <a:schemeClr val="tx1"/>
                </a:solidFill>
              </a:rPr>
              <a:t>taɪ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Coat – </a:t>
            </a:r>
            <a:r>
              <a:rPr lang="ru-RU" sz="1700" dirty="0">
                <a:solidFill>
                  <a:schemeClr val="tx1"/>
                </a:solidFill>
              </a:rPr>
              <a:t>пальто </a:t>
            </a:r>
            <a:r>
              <a:rPr lang="en-US" sz="1700" dirty="0" smtClean="0">
                <a:solidFill>
                  <a:schemeClr val="tx1"/>
                </a:solidFill>
              </a:rPr>
              <a:t>[</a:t>
            </a:r>
            <a:r>
              <a:rPr lang="en-US" sz="1700" dirty="0" err="1" smtClean="0">
                <a:solidFill>
                  <a:schemeClr val="tx1"/>
                </a:solidFill>
              </a:rPr>
              <a:t>kəʊt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Umbrella – </a:t>
            </a:r>
            <a:r>
              <a:rPr lang="ru-RU" sz="1700" dirty="0">
                <a:solidFill>
                  <a:schemeClr val="tx1"/>
                </a:solidFill>
              </a:rPr>
              <a:t>зонтик </a:t>
            </a:r>
            <a:r>
              <a:rPr lang="en-US" sz="1700" dirty="0">
                <a:solidFill>
                  <a:schemeClr val="tx1"/>
                </a:solidFill>
              </a:rPr>
              <a:t> [</a:t>
            </a:r>
            <a:r>
              <a:rPr lang="en-US" sz="1700" dirty="0" err="1">
                <a:solidFill>
                  <a:schemeClr val="tx1"/>
                </a:solidFill>
              </a:rPr>
              <a:t>ʌmˈbrɛlə</a:t>
            </a:r>
            <a:r>
              <a:rPr lang="en-US" sz="1700" dirty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Shoes – </a:t>
            </a:r>
            <a:r>
              <a:rPr lang="ru-RU" sz="1700" dirty="0">
                <a:solidFill>
                  <a:schemeClr val="tx1"/>
                </a:solidFill>
              </a:rPr>
              <a:t>туфли, </a:t>
            </a:r>
            <a:r>
              <a:rPr lang="ru-RU" sz="1700" dirty="0" smtClean="0">
                <a:solidFill>
                  <a:schemeClr val="tx1"/>
                </a:solidFill>
              </a:rPr>
              <a:t>ботинки</a:t>
            </a:r>
            <a:r>
              <a:rPr lang="en-US" sz="1700" dirty="0" smtClean="0">
                <a:solidFill>
                  <a:schemeClr val="tx1"/>
                </a:solidFill>
              </a:rPr>
              <a:t> [</a:t>
            </a:r>
            <a:r>
              <a:rPr lang="en-US" sz="1700" dirty="0" err="1" smtClean="0">
                <a:solidFill>
                  <a:schemeClr val="tx1"/>
                </a:solidFill>
              </a:rPr>
              <a:t>ʃuːz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 smtClean="0">
                <a:solidFill>
                  <a:schemeClr val="tx1"/>
                </a:solidFill>
              </a:rPr>
              <a:t>Hat – </a:t>
            </a:r>
            <a:r>
              <a:rPr lang="ru-RU" sz="1700" dirty="0" smtClean="0">
                <a:solidFill>
                  <a:schemeClr val="tx1"/>
                </a:solidFill>
              </a:rPr>
              <a:t>шляпа</a:t>
            </a:r>
            <a:r>
              <a:rPr lang="en-US" sz="1700" dirty="0" smtClean="0">
                <a:solidFill>
                  <a:schemeClr val="tx1"/>
                </a:solidFill>
              </a:rPr>
              <a:t> [</a:t>
            </a:r>
            <a:r>
              <a:rPr lang="en-US" sz="1700" dirty="0" err="1" smtClean="0">
                <a:solidFill>
                  <a:schemeClr val="tx1"/>
                </a:solidFill>
              </a:rPr>
              <a:t>hæt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 smtClean="0">
                <a:solidFill>
                  <a:schemeClr val="tx1"/>
                </a:solidFill>
              </a:rPr>
              <a:t>Raincoat – </a:t>
            </a:r>
            <a:r>
              <a:rPr lang="ru-RU" sz="1700" dirty="0" smtClean="0">
                <a:solidFill>
                  <a:schemeClr val="tx1"/>
                </a:solidFill>
              </a:rPr>
              <a:t>плащ</a:t>
            </a:r>
            <a:r>
              <a:rPr lang="en-US" sz="1700" dirty="0" smtClean="0">
                <a:solidFill>
                  <a:schemeClr val="tx1"/>
                </a:solidFill>
              </a:rPr>
              <a:t> [</a:t>
            </a:r>
            <a:r>
              <a:rPr lang="en-US" sz="1700" dirty="0">
                <a:solidFill>
                  <a:schemeClr val="tx1"/>
                </a:solidFill>
              </a:rPr>
              <a:t>ˈ</a:t>
            </a:r>
            <a:r>
              <a:rPr lang="en-US" sz="1700" dirty="0" err="1" smtClean="0">
                <a:solidFill>
                  <a:schemeClr val="tx1"/>
                </a:solidFill>
              </a:rPr>
              <a:t>reɪnkəʊt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 smtClean="0">
                <a:solidFill>
                  <a:schemeClr val="tx1"/>
                </a:solidFill>
              </a:rPr>
              <a:t>Jumper – </a:t>
            </a:r>
            <a:r>
              <a:rPr lang="ru-RU" sz="1700" dirty="0" smtClean="0">
                <a:solidFill>
                  <a:schemeClr val="tx1"/>
                </a:solidFill>
              </a:rPr>
              <a:t>джемпер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en-US" sz="1700" dirty="0">
                <a:solidFill>
                  <a:schemeClr val="tx1"/>
                </a:solidFill>
              </a:rPr>
              <a:t>[ˈ</a:t>
            </a:r>
            <a:r>
              <a:rPr lang="en-US" sz="1700" dirty="0" err="1">
                <a:solidFill>
                  <a:schemeClr val="tx1"/>
                </a:solidFill>
              </a:rPr>
              <a:t>dʒʌmpə</a:t>
            </a:r>
            <a:r>
              <a:rPr lang="en-US" sz="1700" baseline="30000" dirty="0" err="1">
                <a:solidFill>
                  <a:schemeClr val="tx1"/>
                </a:solidFill>
              </a:rPr>
              <a:t>r</a:t>
            </a:r>
            <a:r>
              <a:rPr lang="en-US" sz="1700" dirty="0">
                <a:solidFill>
                  <a:schemeClr val="tx1"/>
                </a:solidFill>
              </a:rPr>
              <a:t>]</a:t>
            </a:r>
            <a:endParaRPr lang="ru-RU" sz="17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 smtClean="0">
                <a:solidFill>
                  <a:schemeClr val="tx1"/>
                </a:solidFill>
              </a:rPr>
              <a:t>Suit – </a:t>
            </a:r>
            <a:r>
              <a:rPr lang="ru-RU" sz="1700" dirty="0" smtClean="0">
                <a:solidFill>
                  <a:schemeClr val="tx1"/>
                </a:solidFill>
              </a:rPr>
              <a:t>костюм </a:t>
            </a:r>
            <a:r>
              <a:rPr lang="en-US" sz="1700" dirty="0" smtClean="0">
                <a:solidFill>
                  <a:schemeClr val="tx1"/>
                </a:solidFill>
              </a:rPr>
              <a:t>[</a:t>
            </a:r>
            <a:r>
              <a:rPr lang="en-US" sz="1700" dirty="0" err="1" smtClean="0">
                <a:solidFill>
                  <a:schemeClr val="tx1"/>
                </a:solidFill>
              </a:rPr>
              <a:t>suːt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 smtClean="0">
                <a:solidFill>
                  <a:schemeClr val="tx1"/>
                </a:solidFill>
              </a:rPr>
              <a:t>Dress – </a:t>
            </a:r>
            <a:r>
              <a:rPr lang="ru-RU" sz="1700" dirty="0" smtClean="0">
                <a:solidFill>
                  <a:schemeClr val="tx1"/>
                </a:solidFill>
              </a:rPr>
              <a:t>платье </a:t>
            </a:r>
            <a:r>
              <a:rPr lang="en-US" sz="1700" dirty="0" smtClean="0">
                <a:solidFill>
                  <a:schemeClr val="tx1"/>
                </a:solidFill>
              </a:rPr>
              <a:t>[</a:t>
            </a:r>
            <a:r>
              <a:rPr lang="en-US" sz="1700" dirty="0" err="1" smtClean="0">
                <a:solidFill>
                  <a:schemeClr val="tx1"/>
                </a:solidFill>
              </a:rPr>
              <a:t>dres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1700" dirty="0" smtClean="0">
                <a:solidFill>
                  <a:schemeClr val="tx1"/>
                </a:solidFill>
              </a:rPr>
              <a:t>Bag – </a:t>
            </a:r>
            <a:r>
              <a:rPr lang="ru-RU" sz="1700" dirty="0" smtClean="0">
                <a:solidFill>
                  <a:schemeClr val="tx1"/>
                </a:solidFill>
              </a:rPr>
              <a:t>сумка </a:t>
            </a:r>
            <a:r>
              <a:rPr lang="en-US" sz="1700" dirty="0" smtClean="0">
                <a:solidFill>
                  <a:schemeClr val="tx1"/>
                </a:solidFill>
              </a:rPr>
              <a:t>[</a:t>
            </a:r>
            <a:r>
              <a:rPr lang="en-US" sz="1700" dirty="0" err="1" smtClean="0">
                <a:solidFill>
                  <a:schemeClr val="tx1"/>
                </a:solidFill>
              </a:rPr>
              <a:t>bæg</a:t>
            </a:r>
            <a:r>
              <a:rPr lang="en-US" sz="1700" dirty="0" smtClean="0">
                <a:solidFill>
                  <a:schemeClr val="tx1"/>
                </a:solidFill>
              </a:rPr>
              <a:t>]</a:t>
            </a:r>
            <a:endParaRPr lang="ru-RU" sz="17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2924695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3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About clothes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340768"/>
            <a:ext cx="4040188" cy="63976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Asking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1340768"/>
            <a:ext cx="4041775" cy="63976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Answering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How do I look in this?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How does this look on me?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What do you think of my (dress)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Do I look all right in this?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It/they look(s) great/fabulous on you!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You look lovely/great!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It/they suit(s) you perfectly!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I’m not sure it/they suit(s) you…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That/those look(s) terrible on you.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Continuous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44824"/>
            <a:ext cx="5976664" cy="4183665"/>
          </a:xfrm>
        </p:spPr>
      </p:pic>
    </p:spTree>
    <p:extLst>
      <p:ext uri="{BB962C8B-B14F-4D97-AF65-F5344CB8AC3E}">
        <p14:creationId xmlns:p14="http://schemas.microsoft.com/office/powerpoint/2010/main" val="288143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Pres.Simp</a:t>
            </a:r>
            <a:r>
              <a:rPr lang="en-US" dirty="0" smtClean="0"/>
              <a:t> </a:t>
            </a:r>
            <a:r>
              <a:rPr lang="en-US" dirty="0" err="1" smtClean="0"/>
              <a:t>Pres.Cont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552728" cy="4801999"/>
          </a:xfrm>
        </p:spPr>
      </p:pic>
    </p:spTree>
    <p:extLst>
      <p:ext uri="{BB962C8B-B14F-4D97-AF65-F5344CB8AC3E}">
        <p14:creationId xmlns:p14="http://schemas.microsoft.com/office/powerpoint/2010/main" val="361671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69</TotalTime>
  <Words>125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Dress right </vt:lpstr>
      <vt:lpstr>Clothes</vt:lpstr>
      <vt:lpstr>About clothes</vt:lpstr>
      <vt:lpstr>Present Continuous</vt:lpstr>
      <vt:lpstr>Pres.Simp Pres.Cont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Dress right</dc:title>
  <dc:creator>Екатерина</dc:creator>
  <cp:lastModifiedBy>Екатерина</cp:lastModifiedBy>
  <cp:revision>7</cp:revision>
  <dcterms:created xsi:type="dcterms:W3CDTF">2015-03-15T16:07:35Z</dcterms:created>
  <dcterms:modified xsi:type="dcterms:W3CDTF">2017-01-09T13:59:10Z</dcterms:modified>
</cp:coreProperties>
</file>