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1" r:id="rId8"/>
    <p:sldId id="266" r:id="rId9"/>
    <p:sldId id="262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00"/>
    <a:srgbClr val="99FF66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6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273652-7E4D-4065-AED3-6E74450F4D62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93CA3-75BF-4659-B83F-10CA8C54E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8D0C1-74D5-4D3F-8569-05C7106BAF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E2A3F-A662-4749-BE58-309B2B446C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32B7B-5042-4647-A06D-F4FEC52A34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5205B-DA41-4C9B-A3BB-EB124F16DF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A9EF4-1959-4772-B8B9-77CC1B5D8B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2831-FB95-4C25-AACF-D1151067DB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936A5-A03B-463A-BCEE-5B35C652F5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C6A80-F8EE-4E98-8AA8-FCD71E4497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72CA-52DB-4F50-91AB-C95E1E46BE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8A963E-49AA-4931-8838-16B86C1291F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4478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Интегрированное  внеклассное занятие</a:t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учащихся 5 классов 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603504" y="3352800"/>
            <a:ext cx="8229600" cy="762000"/>
          </a:xfrm>
        </p:spPr>
        <p:txBody>
          <a:bodyPr/>
          <a:lstStyle/>
          <a:p>
            <a:r>
              <a:rPr lang="ru-RU" sz="2400" dirty="0" smtClean="0"/>
              <a:t>Математика + Физическая культура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8304" y="41910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Подготовил: учитель математики Белецкая Г.Л.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57556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МБОУ «СОШ № 8 им. А.С. Пушкина»      г. о. Прохладный, КБР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 О Л О Д Ц Ы !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2209800"/>
            <a:ext cx="4214019" cy="4214019"/>
          </a:xfrm>
        </p:spPr>
      </p:pic>
    </p:spTree>
    <p:extLst>
      <p:ext uri="{BB962C8B-B14F-4D97-AF65-F5344CB8AC3E}">
        <p14:creationId xmlns:p14="http://schemas.microsoft.com/office/powerpoint/2010/main" xmlns="" val="15963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5408" y="0"/>
            <a:ext cx="9229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00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«Карта»</a:t>
            </a:r>
            <a:endParaRPr lang="ru-RU" sz="6000" b="1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1"/>
            <a:ext cx="8229600" cy="1904999"/>
          </a:xfrm>
        </p:spPr>
        <p:txBody>
          <a:bodyPr/>
          <a:lstStyle/>
          <a:p>
            <a:pPr marL="0" indent="357188" algn="just">
              <a:buNone/>
            </a:pPr>
            <a:r>
              <a:rPr lang="ru-RU" sz="3000" dirty="0" smtClean="0">
                <a:solidFill>
                  <a:schemeClr val="tx1"/>
                </a:solidFill>
              </a:rPr>
              <a:t>Доскакать на мяче до стола с заданиями. </a:t>
            </a:r>
            <a:r>
              <a:rPr lang="ru-RU" sz="3000" dirty="0" smtClean="0">
                <a:solidFill>
                  <a:schemeClr val="tx1"/>
                </a:solidFill>
              </a:rPr>
              <a:t>Взять карточку со своим порядковым номером, </a:t>
            </a:r>
            <a:r>
              <a:rPr lang="ru-RU" sz="3000" dirty="0" smtClean="0">
                <a:solidFill>
                  <a:schemeClr val="tx1"/>
                </a:solidFill>
              </a:rPr>
              <a:t>вернуться к старту и собрать из полученных кусочков карту. </a:t>
            </a:r>
            <a:endParaRPr lang="ru-RU" sz="30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3504" y="3648078"/>
            <a:ext cx="3568696" cy="267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3643314"/>
            <a:ext cx="3733707" cy="2636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«Переправа»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2590800"/>
          </a:xfrm>
        </p:spPr>
        <p:txBody>
          <a:bodyPr/>
          <a:lstStyle/>
          <a:p>
            <a:pPr marL="0" indent="357188" algn="just">
              <a:buNone/>
            </a:pPr>
            <a:r>
              <a:rPr lang="ru-RU" dirty="0" smtClean="0"/>
              <a:t> </a:t>
            </a:r>
            <a:r>
              <a:rPr lang="ru-RU" sz="3000" dirty="0" smtClean="0"/>
              <a:t>Капитан команды при помощи обруча переправляется на берег с заданиями. Взяв задание и решив его, он получает в ответе номер того участника, который должен переправиться следующим.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3886200"/>
            <a:ext cx="5715000" cy="2662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«Костер»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962400"/>
          </a:xfrm>
        </p:spPr>
        <p:txBody>
          <a:bodyPr/>
          <a:lstStyle/>
          <a:p>
            <a:pPr marL="0" indent="357188" algn="just">
              <a:buNone/>
            </a:pPr>
            <a:r>
              <a:rPr lang="ru-RU" dirty="0" smtClean="0"/>
              <a:t>На полу разложены поленья с примерами. Первой команде необходимо собрать поленья, ответом которых будет число 24, а второй команде те, ответ которых равен 36. Чтобы добраться до дров надо использовать </a:t>
            </a:r>
            <a:r>
              <a:rPr lang="ru-RU" dirty="0" err="1" smtClean="0"/>
              <a:t>скейт</a:t>
            </a:r>
            <a:r>
              <a:rPr lang="ru-RU" dirty="0" smtClean="0"/>
              <a:t>. Один пассажир, который и будет искать и перевозить дрова, а второй перевозчик.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5200" y="5105400"/>
            <a:ext cx="1581150" cy="158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«Рыбалка»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0" indent="357188" algn="just">
              <a:buNone/>
            </a:pPr>
            <a:r>
              <a:rPr lang="ru-RU" dirty="0" smtClean="0"/>
              <a:t>Необходимо выловить рыбки с числами. Чем больше сумма чисел, тем больше очков зарабатывает команда. Подсчет ведет один из членов команды.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3749314"/>
            <a:ext cx="380323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762" y="3749314"/>
            <a:ext cx="380323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«Водопой»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981199"/>
          </a:xfrm>
        </p:spPr>
        <p:txBody>
          <a:bodyPr/>
          <a:lstStyle/>
          <a:p>
            <a:pPr marL="0" indent="357188" algn="just">
              <a:buNone/>
            </a:pPr>
            <a:r>
              <a:rPr lang="ru-RU" sz="3000" dirty="0" smtClean="0"/>
              <a:t>На шведской стенке развешены бутылки с заданиями. Надо решить пример, найти пробку с правильным  ответом, закрутить её и отнести к старту.</a:t>
            </a:r>
          </a:p>
          <a:p>
            <a:pPr marL="0" indent="357188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3130092"/>
            <a:ext cx="4695825" cy="317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086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«Кокосы»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2438400"/>
          </a:xfrm>
        </p:spPr>
        <p:txBody>
          <a:bodyPr/>
          <a:lstStyle/>
          <a:p>
            <a:pPr marL="0" indent="357188" algn="just">
              <a:buNone/>
            </a:pPr>
            <a:r>
              <a:rPr lang="ru-RU" sz="3000" dirty="0" smtClean="0"/>
              <a:t>Собрать кокосы со стены. Прибежать  на стоянку и решить свой пример. Когда все участники команды выполнят данное задание, они становятся в порядке возрастания ответов.</a:t>
            </a:r>
            <a:endParaRPr lang="ru-RU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3788664"/>
            <a:ext cx="4876800" cy="2747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«Художники</a:t>
            </a:r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764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3000" dirty="0" smtClean="0"/>
              <a:t>Вождь племени очень рад знакомству с нами и на прощание попросил написать его портрет при помощи геометрических фигур. </a:t>
            </a:r>
            <a:endParaRPr lang="ru-RU" sz="3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3153728"/>
            <a:ext cx="5134602" cy="3425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265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Интегрированное  внеклассное занятие для учащихся 5 классов </vt:lpstr>
      <vt:lpstr>Слайд 2</vt:lpstr>
      <vt:lpstr>«Карта»</vt:lpstr>
      <vt:lpstr>«Переправа»</vt:lpstr>
      <vt:lpstr>«Костер»</vt:lpstr>
      <vt:lpstr>«Рыбалка»</vt:lpstr>
      <vt:lpstr>«Водопой»</vt:lpstr>
      <vt:lpstr>«Кокосы»</vt:lpstr>
      <vt:lpstr>«Художники»</vt:lpstr>
      <vt:lpstr>М О Л О Д Ц Ы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ИКТ</cp:lastModifiedBy>
  <cp:revision>46</cp:revision>
  <cp:lastPrinted>1601-01-01T00:00:00Z</cp:lastPrinted>
  <dcterms:created xsi:type="dcterms:W3CDTF">1601-01-01T00:00:00Z</dcterms:created>
  <dcterms:modified xsi:type="dcterms:W3CDTF">2012-12-11T10:53:48Z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