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6" r:id="rId4"/>
    <p:sldId id="259" r:id="rId5"/>
    <p:sldId id="264" r:id="rId6"/>
    <p:sldId id="261" r:id="rId7"/>
    <p:sldId id="269" r:id="rId8"/>
    <p:sldId id="263" r:id="rId9"/>
    <p:sldId id="270" r:id="rId10"/>
    <p:sldId id="271" r:id="rId11"/>
    <p:sldId id="272" r:id="rId12"/>
    <p:sldId id="268" r:id="rId13"/>
    <p:sldId id="266" r:id="rId14"/>
    <p:sldId id="265" r:id="rId15"/>
    <p:sldId id="262" r:id="rId16"/>
    <p:sldId id="260" r:id="rId17"/>
    <p:sldId id="25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u.esosedi.org/RU/KO/53844/Syktywkar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Герб города Емв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60648"/>
            <a:ext cx="288036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140962" y="1124744"/>
            <a:ext cx="311553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ЕМВА –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 КОМИ </a:t>
            </a:r>
            <a:r>
              <a:rPr lang="ru-RU" sz="3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</a:t>
            </a:r>
            <a:r>
              <a:rPr lang="ru-RU" sz="3200" b="1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ын</a:t>
            </a:r>
            <a:endParaRPr lang="ru-RU" sz="32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797152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Город расположен на реке </a:t>
            </a:r>
            <a:r>
              <a:rPr lang="ru-RU" sz="2400" b="1" i="1" dirty="0" err="1" smtClean="0"/>
              <a:t>Вымь</a:t>
            </a:r>
            <a:r>
              <a:rPr lang="ru-RU" sz="2400" b="1" dirty="0" smtClean="0"/>
              <a:t>, в 130 км от </a:t>
            </a:r>
            <a:r>
              <a:rPr lang="ru-RU" sz="2400" b="1" u="sng" dirty="0" smtClean="0">
                <a:hlinkClick r:id="rId3"/>
              </a:rPr>
              <a:t>Сыктывкара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Заводы: </a:t>
            </a:r>
            <a:r>
              <a:rPr lang="ru-RU" sz="2400" b="1" dirty="0" err="1" smtClean="0"/>
              <a:t>древесно-волокнистых</a:t>
            </a:r>
            <a:r>
              <a:rPr lang="ru-RU" sz="2400" b="1" dirty="0" smtClean="0"/>
              <a:t> плит, механический. </a:t>
            </a:r>
          </a:p>
          <a:p>
            <a:r>
              <a:rPr lang="ru-RU" sz="2400" b="1" dirty="0" smtClean="0"/>
              <a:t>В районе — занимаются лесозаготовками.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005064"/>
            <a:ext cx="64018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Городом Емва</a:t>
            </a:r>
            <a:r>
              <a:rPr lang="ru-RU" sz="2400" dirty="0" smtClean="0"/>
              <a:t> (</a:t>
            </a:r>
            <a:r>
              <a:rPr lang="ru-RU" sz="2400" dirty="0" err="1" smtClean="0"/>
              <a:t>Княж-Погост</a:t>
            </a:r>
            <a:r>
              <a:rPr lang="ru-RU" sz="2400" dirty="0" smtClean="0"/>
              <a:t>)</a:t>
            </a:r>
            <a:r>
              <a:rPr lang="ru-RU" sz="2400" b="1" dirty="0" smtClean="0"/>
              <a:t>  стал в 1985 году.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Путешествие по республике Коми. Емва / Росси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07904" y="0"/>
            <a:ext cx="5027712" cy="3349714"/>
          </a:xfrm>
          <a:prstGeom prst="rect">
            <a:avLst/>
          </a:prstGeom>
          <a:noFill/>
        </p:spPr>
      </p:pic>
      <p:pic>
        <p:nvPicPr>
          <p:cNvPr id="28676" name="Picture 4" descr="Путешествие по республике Коми. Емва / Россия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924022"/>
            <a:ext cx="5904656" cy="393397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1484784"/>
            <a:ext cx="3918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Мемориал про Отечественную войну.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Путешествие по республике Коми. Емва / Росси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87824" y="2548779"/>
            <a:ext cx="6156176" cy="4101553"/>
          </a:xfrm>
          <a:prstGeom prst="rect">
            <a:avLst/>
          </a:prstGeom>
          <a:noFill/>
        </p:spPr>
      </p:pic>
      <p:pic>
        <p:nvPicPr>
          <p:cNvPr id="29700" name="Picture 4" descr="Путешествие по республике Коми. Емва / Россия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88640"/>
            <a:ext cx="5220072" cy="3477873"/>
          </a:xfrm>
          <a:prstGeom prst="rect">
            <a:avLst/>
          </a:prstGeom>
          <a:noFill/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Здание бывшего управления Севжелдорлага (северного железнодорожного исправительно-трудового лагеря НКВД). Построено в 1939 году.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31900" b="0" i="0" u="none" strike="noStrike" cap="none" normalizeH="0" baseline="0" smtClean="0">
              <a:ln>
                <a:noFill/>
              </a:ln>
              <a:solidFill>
                <a:srgbClr val="555555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Verdana" pitchFamily="34" charset="0"/>
                <a:cs typeface="Arial" pitchFamily="34" charset="0"/>
              </a:rPr>
              <a:t>// car-travels.livejournal.com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555555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933056"/>
            <a:ext cx="3491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Здание бывшего управления </a:t>
            </a:r>
            <a:r>
              <a:rPr lang="ru-RU" dirty="0" err="1" smtClean="0"/>
              <a:t>Севжелдорлага</a:t>
            </a:r>
            <a:r>
              <a:rPr lang="ru-RU" dirty="0" smtClean="0"/>
              <a:t> (северного железнодорожного исправительно-трудового лагеря НКВД). Построено в 1939 году.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няжпогост и Емва | НАШ УРАЛ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404664"/>
            <a:ext cx="5715000" cy="382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Церковь Успения Пресвятой Богородицы, Емв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88641"/>
            <a:ext cx="8096250" cy="496855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5229200"/>
            <a:ext cx="777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Церковь Успения Пресвятой Богородицы. Емва.  </a:t>
            </a:r>
            <a:r>
              <a:rPr lang="ru-RU" sz="2800" b="1" dirty="0" err="1" smtClean="0"/>
              <a:t>Княжпогостский</a:t>
            </a:r>
            <a:r>
              <a:rPr lang="ru-RU" sz="2800" b="1" dirty="0" smtClean="0"/>
              <a:t> район . 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Деревянная церковь.  Действует</a:t>
            </a:r>
            <a:r>
              <a:rPr lang="ru-RU" sz="2800" b="1" dirty="0" smtClean="0"/>
              <a:t>. 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0" i="0" u="none" strike="noStrike" cap="none" normalizeH="0" baseline="0" smtClean="0">
                <a:ln>
                  <a:noFill/>
                </a:ln>
                <a:solidFill>
                  <a:srgbClr val="375E93"/>
                </a:solidFill>
                <a:effectLst/>
                <a:latin typeface="Helvetica Neue"/>
                <a:cs typeface="Arial" pitchFamily="34" charset="0"/>
              </a:rPr>
              <a:t>Дом творчества юных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7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</a:t>
            </a:r>
          </a:p>
        </p:txBody>
      </p:sp>
      <p:pic>
        <p:nvPicPr>
          <p:cNvPr id="1026" name="Picture 2" descr="Дом творчества юных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332656"/>
            <a:ext cx="5753100" cy="431482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995936" y="4653136"/>
            <a:ext cx="3672408" cy="6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75E93"/>
                </a:solidFill>
                <a:effectLst/>
                <a:latin typeface="Arial Black" pitchFamily="34" charset="0"/>
                <a:cs typeface="Arial" pitchFamily="34" charset="0"/>
              </a:rPr>
              <a:t>Дом творчества юных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SC0089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78896" y="260648"/>
            <a:ext cx="5365104" cy="52066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39752" y="566124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Мост через реку </a:t>
            </a:r>
            <a:r>
              <a:rPr lang="ru-RU" sz="2400" b="1" dirty="0" err="1" smtClean="0"/>
              <a:t>Вымь</a:t>
            </a:r>
            <a:r>
              <a:rPr lang="ru-RU" sz="2400" b="1" dirty="0" smtClean="0"/>
              <a:t>, перегон </a:t>
            </a:r>
            <a:r>
              <a:rPr lang="ru-RU" sz="2400" b="1" dirty="0" err="1" smtClean="0"/>
              <a:t>Княжпогост</a:t>
            </a:r>
            <a:r>
              <a:rPr lang="ru-RU" sz="2400" b="1" dirty="0" smtClean="0"/>
              <a:t> - </a:t>
            </a:r>
            <a:r>
              <a:rPr lang="ru-RU" sz="2400" b="1" dirty="0" err="1" smtClean="0"/>
              <a:t>Муська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19462" name="Picture 6" descr="DSC0092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60648"/>
            <a:ext cx="4932040" cy="52616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465313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Главная достопримечательность села </a:t>
            </a:r>
            <a:r>
              <a:rPr lang="ru-RU" dirty="0" err="1" smtClean="0"/>
              <a:t>Княжпогост</a:t>
            </a:r>
            <a:r>
              <a:rPr lang="ru-RU" dirty="0" smtClean="0"/>
              <a:t> – каменная церковь Успения Пресвятой Богородицы, </a:t>
            </a:r>
            <a:r>
              <a:rPr lang="ru-RU" sz="2400" dirty="0" smtClean="0"/>
              <a:t>построенная в 1830 году.</a:t>
            </a:r>
            <a:endParaRPr lang="ru-RU" sz="2400" dirty="0"/>
          </a:p>
        </p:txBody>
      </p:sp>
      <p:pic>
        <p:nvPicPr>
          <p:cNvPr id="1026" name="Picture 2" descr="http://nashural.ru/Goroda_i_sela/images/knyazpogost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548680"/>
            <a:ext cx="6840760" cy="382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24936" cy="138499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каком городе </a:t>
            </a:r>
          </a:p>
          <a:p>
            <a:pPr algn="ctr">
              <a:defRPr/>
            </a:pPr>
            <a:r>
              <a:rPr lang="ru-RU" sz="28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находится </a:t>
            </a:r>
            <a:r>
              <a:rPr lang="ru-RU" sz="2800" b="1" dirty="0">
                <a:solidFill>
                  <a:srgbClr val="C00000"/>
                </a:solidFill>
              </a:rPr>
              <a:t>Республиканский сборный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C00000"/>
                </a:solidFill>
              </a:rPr>
              <a:t> пункта призывников</a:t>
            </a:r>
            <a:r>
              <a:rPr lang="ru-RU" sz="1400" b="1" dirty="0">
                <a:solidFill>
                  <a:srgbClr val="C00000"/>
                </a:solidFill>
              </a:rPr>
              <a:t>(будущих солдат)</a:t>
            </a:r>
            <a:r>
              <a:rPr lang="ru-RU" sz="2800" b="1" dirty="0">
                <a:solidFill>
                  <a:srgbClr val="C00000"/>
                </a:solidFill>
              </a:rPr>
              <a:t>?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39552" y="4919008"/>
            <a:ext cx="554461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u="sng" dirty="0" err="1"/>
              <a:t>К</a:t>
            </a:r>
            <a:r>
              <a:rPr lang="ru-RU" sz="2400" b="1" u="sng" dirty="0" err="1">
                <a:solidFill>
                  <a:srgbClr val="FF0000"/>
                </a:solidFill>
              </a:rPr>
              <a:t>няжпогост</a:t>
            </a:r>
            <a:r>
              <a:rPr lang="ru-RU" sz="2400" b="1" dirty="0" err="1"/>
              <a:t>ский</a:t>
            </a:r>
            <a:r>
              <a:rPr lang="ru-RU" sz="2400" b="1" dirty="0"/>
              <a:t> республиканский</a:t>
            </a:r>
          </a:p>
          <a:p>
            <a:r>
              <a:rPr lang="ru-RU" sz="2400" b="1" dirty="0"/>
              <a:t> военный комиссариат </a:t>
            </a:r>
          </a:p>
          <a:p>
            <a:r>
              <a:rPr lang="ru-RU" sz="2400" b="1" dirty="0"/>
              <a:t>занимается сбором призывников в Вооруженные Силы России </a:t>
            </a:r>
          </a:p>
          <a:p>
            <a:r>
              <a:rPr lang="ru-RU" sz="2400" b="1" dirty="0"/>
              <a:t>со всей территории Республики Коми.</a:t>
            </a:r>
          </a:p>
        </p:txBody>
      </p:sp>
      <p:pic>
        <p:nvPicPr>
          <p:cNvPr id="4" name="Picture 5" descr="http://cs1261.vk.me/u29696770/97402770/x_ab4d1057.jpg"/>
          <p:cNvPicPr>
            <a:picLocks noChangeAspect="1" noChangeArrowheads="1"/>
          </p:cNvPicPr>
          <p:nvPr/>
        </p:nvPicPr>
        <p:blipFill>
          <a:blip r:embed="rId2" cstate="screen"/>
          <a:srcRect l="-2380"/>
          <a:stretch>
            <a:fillRect/>
          </a:stretch>
        </p:blipFill>
        <p:spPr bwMode="auto">
          <a:xfrm>
            <a:off x="611560" y="1484784"/>
            <a:ext cx="2665412" cy="34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http://komionline.ru/media/images/2010/11/20/armypunkt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3888" y="1484784"/>
            <a:ext cx="2447925" cy="34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http://komionline.ru/media/images/2010/11/20/armypunkt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2924945"/>
            <a:ext cx="273526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460432" y="404664"/>
            <a:ext cx="432048" cy="206210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ЕМВА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404664"/>
            <a:ext cx="683568" cy="50167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КНЯЖПОГОСТ</a:t>
            </a:r>
            <a:endParaRPr lang="ru-RU" sz="32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город Емва - Фотогалерея — Княжпогостский район Республики Коми ..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278650"/>
            <a:ext cx="6401172" cy="4800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oadplanet.ru/img/reports/1019/img/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548680"/>
            <a:ext cx="3482752" cy="56886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11960" y="1124744"/>
            <a:ext cx="4572000" cy="320087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Емва - коми название реки </a:t>
            </a:r>
            <a:r>
              <a:rPr lang="ru-RU" sz="2000" dirty="0" err="1" smtClean="0"/>
              <a:t>Вымь</a:t>
            </a:r>
            <a:r>
              <a:rPr lang="ru-RU" sz="2000" dirty="0" smtClean="0"/>
              <a:t>, в устье  реки </a:t>
            </a:r>
            <a:r>
              <a:rPr lang="ru-RU" i="1" dirty="0" smtClean="0"/>
              <a:t>село Усть-Вымь, </a:t>
            </a:r>
            <a:r>
              <a:rPr lang="ru-RU" i="1" u="sng" dirty="0" smtClean="0"/>
              <a:t>где в 1380 </a:t>
            </a:r>
            <a:r>
              <a:rPr lang="ru-RU" i="1" dirty="0" smtClean="0"/>
              <a:t>году произошло, пожалуй, самое важное событие в истории Коми. </a:t>
            </a:r>
          </a:p>
          <a:p>
            <a:r>
              <a:rPr lang="ru-RU" i="1" dirty="0" smtClean="0"/>
              <a:t>Селение </a:t>
            </a:r>
            <a:r>
              <a:rPr lang="ru-RU" i="1" dirty="0" err="1" smtClean="0"/>
              <a:t>Княжпогост</a:t>
            </a:r>
            <a:r>
              <a:rPr lang="ru-RU" i="1" dirty="0" smtClean="0"/>
              <a:t> выше по реке известно с 1490 года, и вероятно здесь была резиденция зырянского князя. </a:t>
            </a:r>
          </a:p>
          <a:p>
            <a:r>
              <a:rPr lang="ru-RU" i="1" dirty="0" smtClean="0"/>
              <a:t>В 1941 году на другом берегу был основан поселок Железнодорожный, к 1985 году разросшийся настолько, что получил статус города.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74940" y="5733256"/>
            <a:ext cx="474476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Емва - коми название реки </a:t>
            </a:r>
            <a:r>
              <a:rPr lang="ru-RU" sz="2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Вымь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501008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Город получил свое название от местного названия реки </a:t>
            </a:r>
            <a:r>
              <a:rPr lang="ru-RU" sz="2400" dirty="0" err="1" smtClean="0"/>
              <a:t>Вымь</a:t>
            </a:r>
            <a:r>
              <a:rPr lang="ru-RU" sz="2400" dirty="0" smtClean="0"/>
              <a:t> – Емва («священная вода»).</a:t>
            </a:r>
          </a:p>
          <a:p>
            <a:r>
              <a:rPr lang="ru-RU" sz="2400" dirty="0" smtClean="0"/>
              <a:t> Назывался сначала поселком Железнодорожный. </a:t>
            </a:r>
          </a:p>
          <a:p>
            <a:r>
              <a:rPr lang="ru-RU" sz="2400" b="1" u="sng" dirty="0" smtClean="0"/>
              <a:t>Возник в 1930-е, именно узники строили тракт Сыктывкар – </a:t>
            </a:r>
            <a:r>
              <a:rPr lang="ru-RU" sz="2400" b="1" u="sng" dirty="0" err="1" smtClean="0"/>
              <a:t>Княжпогост</a:t>
            </a:r>
            <a:r>
              <a:rPr lang="ru-RU" sz="2400" b="1" u="sng" dirty="0" smtClean="0"/>
              <a:t> и железную дорогу.</a:t>
            </a:r>
          </a:p>
          <a:p>
            <a:r>
              <a:rPr lang="ru-RU" sz="2400" dirty="0" smtClean="0"/>
              <a:t>Северный железнодорожный лагерь существовал с 1938 по 1950 годы, численность заключенных доходила до 85 тысяч человек.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няжпогос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260648"/>
            <a:ext cx="7296811" cy="54726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19672" y="5661248"/>
            <a:ext cx="62796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железнодорожный вокзал </a:t>
            </a:r>
            <a:r>
              <a:rPr lang="ru-RU" sz="2800" b="1" dirty="0" err="1" smtClean="0"/>
              <a:t>Княжпогост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DSC0086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332656"/>
            <a:ext cx="4101895" cy="2733354"/>
          </a:xfrm>
          <a:prstGeom prst="rect">
            <a:avLst/>
          </a:prstGeom>
          <a:noFill/>
        </p:spPr>
      </p:pic>
      <p:pic>
        <p:nvPicPr>
          <p:cNvPr id="7170" name="Picture 2" descr="Путешествие по республике Коми. Емва / Россия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3356992"/>
            <a:ext cx="4643735" cy="2952328"/>
          </a:xfrm>
          <a:prstGeom prst="rect">
            <a:avLst/>
          </a:prstGeom>
          <a:noFill/>
        </p:spPr>
      </p:pic>
      <p:pic>
        <p:nvPicPr>
          <p:cNvPr id="6" name="Picture 6" descr="Путешествие по республике Коми. Емва / Россия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212976"/>
            <a:ext cx="4322326" cy="3167783"/>
          </a:xfrm>
          <a:prstGeom prst="rect">
            <a:avLst/>
          </a:prstGeom>
          <a:noFill/>
        </p:spPr>
      </p:pic>
      <p:pic>
        <p:nvPicPr>
          <p:cNvPr id="7" name="Picture 2" descr="DSC0095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5976" y="188640"/>
            <a:ext cx="4608111" cy="3070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Рисунок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188640"/>
            <a:ext cx="3434412" cy="371803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3933056"/>
            <a:ext cx="5436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центре города Емва расположены Дом Культуры, музыкальная школа (располагающаяся в здании бывшего райкома КПСС), автобусная станция и железнодорожный вокзал.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SC0095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35889" y="260648"/>
            <a:ext cx="4608111" cy="3070678"/>
          </a:xfrm>
          <a:prstGeom prst="rect">
            <a:avLst/>
          </a:prstGeom>
          <a:noFill/>
        </p:spPr>
      </p:pic>
      <p:pic>
        <p:nvPicPr>
          <p:cNvPr id="6146" name="Picture 2" descr="https://img-fotki.yandex.ru/get/3500/237674995.25/0_10d2f6_d3ff6582_ori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068960"/>
            <a:ext cx="4593773" cy="3060602"/>
          </a:xfrm>
          <a:prstGeom prst="rect">
            <a:avLst/>
          </a:prstGeom>
          <a:noFill/>
        </p:spPr>
      </p:pic>
      <p:pic>
        <p:nvPicPr>
          <p:cNvPr id="6148" name="Picture 4" descr="http://doskapozorakomi.ru/uploads/posts/2013-01/1357481570_emva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2120" y="3356992"/>
            <a:ext cx="3015214" cy="30593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Путешествие по республике Коми. Емва / Росси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-315416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292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46</cp:revision>
  <dcterms:created xsi:type="dcterms:W3CDTF">2016-04-11T22:08:36Z</dcterms:created>
  <dcterms:modified xsi:type="dcterms:W3CDTF">2017-01-09T17:05:07Z</dcterms:modified>
</cp:coreProperties>
</file>