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3" r:id="rId5"/>
    <p:sldId id="265" r:id="rId6"/>
    <p:sldId id="264" r:id="rId7"/>
    <p:sldId id="261" r:id="rId8"/>
    <p:sldId id="262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8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D7DDEC-6585-4FA5-9FAF-F2BFE7B13181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9BF4795-F3DE-41C3-8FC4-59976D9AD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2200" y="4509120"/>
            <a:ext cx="2592288" cy="187220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ченик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класса «Б»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кола№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5»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Дзержинск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Скрипачев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Артемий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24084"/>
            <a:ext cx="8229600" cy="884836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effectLst/>
              </a:rPr>
              <a:t>Город   герой  -  </a:t>
            </a:r>
            <a:r>
              <a:rPr lang="ru-RU" sz="4400" dirty="0" smtClean="0">
                <a:solidFill>
                  <a:schemeClr val="bg1"/>
                </a:solidFill>
                <a:effectLst/>
              </a:rPr>
              <a:t>Одесса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0"/>
            <a:ext cx="8532440" cy="18240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852936"/>
            <a:ext cx="5904656" cy="370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769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132856"/>
            <a:ext cx="5688632" cy="45697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августе 1941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Одесса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полностью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окружена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немецкими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войсками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en-US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оборона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длилась 73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дня. </a:t>
            </a:r>
            <a:b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материковой стороны Одессу обороняла Приморская армия, с моря - корабли Черноморского флота, при поддержке артиллерии с берега.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взятие города противник бросил силы, в пять раз превосходящие по численности его защитников.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5591"/>
          <a:stretch/>
        </p:blipFill>
        <p:spPr>
          <a:xfrm>
            <a:off x="5796136" y="3068960"/>
            <a:ext cx="3236315" cy="27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84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068960"/>
            <a:ext cx="5124625" cy="34647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Ежедневно женщины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копали окопы, устанавливали мины, натягивали проволочные заграждения.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Подростки, работавшие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на заводах ,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делали ручные гранаты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противотанковые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противопехотные мины.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276872"/>
            <a:ext cx="4438281" cy="28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616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289" y="1253060"/>
            <a:ext cx="4067833" cy="30508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За месяцы обороны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простые жители-герои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Одессы перебрались в старинные одесские 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катакомбы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, простирающиеся на многие километры под землей, чтобы принять участие в обороне родного города.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8666" y="1204888"/>
            <a:ext cx="4039076" cy="30355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289" y="4096122"/>
            <a:ext cx="4019922" cy="26799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6122" y="3914006"/>
            <a:ext cx="4293096" cy="286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981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4293096"/>
            <a:ext cx="3461370" cy="24160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октября 1941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года -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Одесса был  захвачен  немецкими войсками. </a:t>
            </a:r>
            <a:b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этого дня началась беспощадная партизанская борьба с захватчиками: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тысяч солдат и офицеров было уничтожено одесскими партизанами - героями,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пущено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под откос 27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поездов с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вражеской военной техникой, взорвано 248 машин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1700808"/>
            <a:ext cx="4032448" cy="30416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700808"/>
            <a:ext cx="3456384" cy="507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21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1784145"/>
            <a:ext cx="2520280" cy="45912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96939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10 апреля 1944 года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- Одесса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освобождена.</a:t>
            </a:r>
            <a:b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мая 1945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года   Одесса  была  названа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Городом-героем.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Официально </a:t>
            </a:r>
            <a:r>
              <a:rPr lang="ru-RU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звание Город герой Одессе было присвоено  в 1965 году. 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7" y="1653953"/>
            <a:ext cx="2232247" cy="472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85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597829"/>
            <a:ext cx="3829906" cy="510654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64807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  Одессе  есть  множество   памятников :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615018"/>
            <a:ext cx="3528392" cy="50483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98072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Стела на площади "10 апреля",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освобождения Одессы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6016" y="980728"/>
            <a:ext cx="3672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Обелиск Неизвестному матросу на Аллее Славы</a:t>
            </a:r>
          </a:p>
        </p:txBody>
      </p:sp>
    </p:spTree>
    <p:extLst>
      <p:ext uri="{BB962C8B-B14F-4D97-AF65-F5344CB8AC3E}">
        <p14:creationId xmlns:p14="http://schemas.microsoft.com/office/powerpoint/2010/main" xmlns="" val="33402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444" y="620688"/>
            <a:ext cx="4261589" cy="31988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116632"/>
            <a:ext cx="4232434" cy="504056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Памятник лётчикам-героям 69-го истребительного авиаполка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2869" y="620689"/>
            <a:ext cx="4233573" cy="31683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3" y="116632"/>
            <a:ext cx="4046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Памятник "Народные мстители". Мемориальный комплекс "Катакомбы"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472" y="4111052"/>
            <a:ext cx="3528392" cy="26462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8386" y="4149080"/>
            <a:ext cx="3426986" cy="25702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51920" y="4111052"/>
            <a:ext cx="16164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Мемориал героической обороны Одессы - 411-я батарея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2864" y="6237312"/>
            <a:ext cx="1883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Пушка БП-180</a:t>
            </a:r>
          </a:p>
        </p:txBody>
      </p:sp>
    </p:spTree>
    <p:extLst>
      <p:ext uri="{BB962C8B-B14F-4D97-AF65-F5344CB8AC3E}">
        <p14:creationId xmlns:p14="http://schemas.microsoft.com/office/powerpoint/2010/main" xmlns="" val="362827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0648"/>
            <a:ext cx="8424936" cy="6318702"/>
          </a:xfrm>
        </p:spPr>
      </p:pic>
    </p:spTree>
    <p:extLst>
      <p:ext uri="{BB962C8B-B14F-4D97-AF65-F5344CB8AC3E}">
        <p14:creationId xmlns:p14="http://schemas.microsoft.com/office/powerpoint/2010/main" xmlns="" val="37640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132</TotalTime>
  <Words>149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Город   герой  -  Одесса</vt:lpstr>
      <vt:lpstr>В  августе 1941 года  Одесса  была  полностью  окружена  немецкими  войсками.  Ее  оборона длилась 73 дня.  С материковой стороны Одессу обороняла Приморская армия, с моря - корабли Черноморского флота, при поддержке артиллерии с берега.  На взятие города противник бросил силы, в пять раз превосходящие по численности его защитников.</vt:lpstr>
      <vt:lpstr>Ежедневно женщины и дети копали окопы, устанавливали мины, натягивали проволочные заграждения.  Подростки, работавшие на заводах ,  делали ручные гранаты и противотанковые и противопехотные мины. </vt:lpstr>
      <vt:lpstr>За месяцы обороны простые жители-герои Одессы перебрались в старинные одесские катакомбы, простирающиеся на многие километры под землей, чтобы принять участие в обороне родного города.</vt:lpstr>
      <vt:lpstr>16 октября 1941 года - город Одесса был  захвачен  немецкими войсками.  С этого дня началась беспощадная партизанская борьба с захватчиками:  5 тысяч солдат и офицеров было уничтожено одесскими партизанами - героями,  пущено под откос 27 поездов с вражеской военной техникой, взорвано 248 машин.</vt:lpstr>
      <vt:lpstr>10 апреля 1944 года - Одесса была освобождена. 1 мая 1945 года   Одесса  была  названа Городом-героем.  Официально звание Город герой Одессе было присвоено  в 1965 году. </vt:lpstr>
      <vt:lpstr>В  Одессе  есть  множество   памятников :</vt:lpstr>
      <vt:lpstr>Памятник лётчикам-героям 69-го истребительного авиаполка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  герой  -</dc:title>
  <dc:creator>USER</dc:creator>
  <cp:lastModifiedBy>User</cp:lastModifiedBy>
  <cp:revision>14</cp:revision>
  <dcterms:created xsi:type="dcterms:W3CDTF">2016-05-05T08:23:57Z</dcterms:created>
  <dcterms:modified xsi:type="dcterms:W3CDTF">2017-01-09T07:27:24Z</dcterms:modified>
</cp:coreProperties>
</file>