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6" r:id="rId3"/>
    <p:sldId id="273" r:id="rId4"/>
    <p:sldId id="276" r:id="rId5"/>
    <p:sldId id="258" r:id="rId6"/>
    <p:sldId id="259" r:id="rId7"/>
    <p:sldId id="277" r:id="rId8"/>
    <p:sldId id="264" r:id="rId9"/>
    <p:sldId id="260" r:id="rId10"/>
    <p:sldId id="280" r:id="rId11"/>
    <p:sldId id="265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06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671192"/>
            <a:ext cx="6192689" cy="4248472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sz="3600" b="1" dirty="0" smtClean="0">
                <a:solidFill>
                  <a:srgbClr val="C00000"/>
                </a:solidFill>
              </a:rPr>
              <a:t>Презентация  по теме: </a:t>
            </a:r>
          </a:p>
          <a:p>
            <a:pPr>
              <a:lnSpc>
                <a:spcPct val="100000"/>
              </a:lnSpc>
            </a:pPr>
            <a:r>
              <a:rPr lang="ru-RU" sz="3600" b="1" dirty="0" smtClean="0">
                <a:solidFill>
                  <a:srgbClr val="C00000"/>
                </a:solidFill>
              </a:rPr>
              <a:t>«Этапы изготовления игрушки «Лошадка»»</a:t>
            </a:r>
          </a:p>
          <a:p>
            <a:pPr>
              <a:lnSpc>
                <a:spcPct val="100000"/>
              </a:lnSpc>
            </a:pPr>
            <a:endParaRPr lang="ru-RU" sz="3600" dirty="0">
              <a:solidFill>
                <a:srgbClr val="C00000"/>
              </a:solidFill>
            </a:endParaRPr>
          </a:p>
          <a:p>
            <a:pPr algn="r">
              <a:lnSpc>
                <a:spcPct val="100000"/>
              </a:lnSpc>
            </a:pPr>
            <a:endParaRPr lang="ru-RU" dirty="0" smtClean="0">
              <a:solidFill>
                <a:schemeClr val="tx1"/>
              </a:solidFill>
            </a:endParaRPr>
          </a:p>
          <a:p>
            <a:pPr algn="r">
              <a:lnSpc>
                <a:spcPct val="100000"/>
              </a:lnSpc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Педагог дополнительного образования</a:t>
            </a:r>
          </a:p>
          <a:p>
            <a:pPr algn="r">
              <a:lnSpc>
                <a:spcPct val="100000"/>
              </a:lnSpc>
            </a:pPr>
            <a:r>
              <a:rPr lang="ru-RU" dirty="0" smtClean="0">
                <a:solidFill>
                  <a:srgbClr val="0070C0"/>
                </a:solidFill>
              </a:rPr>
              <a:t>Коломейцева Елена Валентиновна</a:t>
            </a:r>
          </a:p>
          <a:p>
            <a:pPr algn="r">
              <a:lnSpc>
                <a:spcPct val="100000"/>
              </a:lnSpc>
            </a:pPr>
            <a:endParaRPr lang="ru-RU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</a:pPr>
            <a:r>
              <a:rPr lang="ru-RU" dirty="0" smtClean="0">
                <a:solidFill>
                  <a:srgbClr val="0070C0"/>
                </a:solidFill>
              </a:rPr>
              <a:t>2016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704856" cy="122413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МБОУ ДО Дом детского творчества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МО Кавказский район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этапы изготовления  работ\2016-12-29 ищрушка лошадка\ищрушка Лошад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29454"/>
            <a:ext cx="2520280" cy="189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64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75240" cy="6789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Декоративное оформление.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23528" y="893912"/>
            <a:ext cx="3384376" cy="547260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2400" dirty="0" smtClean="0"/>
              <a:t>Теперь можно украсить переднюю  сторону ёлочной игрушки.. На гриву можно приклеить бантик. Снежинку можно обрезать в виде попоны. </a:t>
            </a:r>
          </a:p>
          <a:p>
            <a:pPr marL="0" indent="0" algn="l">
              <a:buNone/>
            </a:pPr>
            <a:r>
              <a:rPr lang="ru-RU" sz="2400" dirty="0" smtClean="0"/>
              <a:t>На изнаночную сторону этих элементов надо  нанести клей и прикрепить к выбранному месту на лошадке.</a:t>
            </a:r>
            <a:endParaRPr lang="ru-RU" sz="2400" dirty="0"/>
          </a:p>
        </p:txBody>
      </p:sp>
      <p:pic>
        <p:nvPicPr>
          <p:cNvPr id="8194" name="Picture 2" descr="D:\этапы изготовления  работ\2016-12-29 ищрушка лошадка\ищрушка лошадка 0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196752"/>
            <a:ext cx="4953067" cy="37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63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696744" cy="46288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Прикрепление петли-держателя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23528" y="908720"/>
            <a:ext cx="3096344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На верхнюю часть лошадки надо прикрепить петлю-держатель. Для этого можно вдеть в большую иглу дождик и проткнуть ею игрушку. Дождик завязать петлёй, излишки срезать</a:t>
            </a:r>
            <a:r>
              <a:rPr lang="ru-RU" sz="2800" dirty="0" smtClean="0">
                <a:solidFill>
                  <a:srgbClr val="0070C0"/>
                </a:solidFill>
              </a:rPr>
              <a:t>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9218" name="Picture 2" descr="D:\этапы изготовления  работ\2016-12-29 ищрушка лошадка\ищрушка лошадка 0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772816"/>
            <a:ext cx="5016596" cy="376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07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272808" cy="129614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/>
            </a:r>
            <a:br>
              <a:rPr lang="ru-RU" sz="4000" dirty="0" smtClean="0">
                <a:solidFill>
                  <a:srgbClr val="FFC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Готовое изделие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игрушка «Лошадка»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0242" name="Picture 2" descr="D:\этапы изготовления  работ\2016-12-29 ищрушка лошадка\ищрушка лошадка 0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692812"/>
            <a:ext cx="6336704" cy="475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45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33843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Самый старый документ, в котором упоминается рождественская ёлка, найден в городе </a:t>
            </a:r>
            <a:r>
              <a:rPr lang="ru-RU" sz="2400" dirty="0" err="1"/>
              <a:t>Селеста</a:t>
            </a:r>
            <a:r>
              <a:rPr lang="ru-RU" sz="2400" dirty="0"/>
              <a:t> (провинция Эльзас) и датируется 1521 годом. Сначала ёлочная мода была исключительно съедобной.  Ёлочку украшали леденцами, орехами, яблоками, фигурными пряниками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60648"/>
            <a:ext cx="3906557" cy="6243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951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06489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В 2000-х годах в моду вошли </a:t>
            </a:r>
            <a:r>
              <a:rPr lang="ru-RU" sz="3600" dirty="0">
                <a:solidFill>
                  <a:srgbClr val="FF0000"/>
                </a:solidFill>
              </a:rPr>
              <a:t>самодельные украшения для новогодней ёлки: фигурки из соломы, бумажные снежинки, картон, белая вата вместо снега, плюшевые животные и ангелочки. так называемый «</a:t>
            </a:r>
            <a:r>
              <a:rPr lang="ru-RU" sz="3600" dirty="0" err="1">
                <a:solidFill>
                  <a:srgbClr val="FF0000"/>
                </a:solidFill>
              </a:rPr>
              <a:t>хэнд-мэйд</a:t>
            </a:r>
            <a:r>
              <a:rPr lang="ru-RU" sz="3600" dirty="0">
                <a:solidFill>
                  <a:srgbClr val="FF0000"/>
                </a:solidFill>
              </a:rPr>
              <a:t>», такие игрушки вызывают в каждом их нас много положительных эмоций </a:t>
            </a:r>
            <a:r>
              <a:rPr lang="ru-RU" sz="3600" dirty="0" smtClean="0">
                <a:solidFill>
                  <a:srgbClr val="FF0000"/>
                </a:solidFill>
              </a:rPr>
              <a:t>. Предлагаю изготовить игрушку «Лошадка</a:t>
            </a:r>
            <a:r>
              <a:rPr lang="ru-RU" sz="3600" dirty="0" smtClean="0">
                <a:solidFill>
                  <a:srgbClr val="0070C0"/>
                </a:solidFill>
              </a:rPr>
              <a:t>»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89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5205" y="-387424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Материалы и </a:t>
            </a:r>
            <a:r>
              <a:rPr lang="ru-RU" dirty="0">
                <a:solidFill>
                  <a:srgbClr val="C00000"/>
                </a:solidFill>
              </a:rPr>
              <a:t>и</a:t>
            </a:r>
            <a:r>
              <a:rPr lang="ru-RU" dirty="0" smtClean="0">
                <a:solidFill>
                  <a:srgbClr val="C00000"/>
                </a:solidFill>
              </a:rPr>
              <a:t>нструменты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2470" y="764704"/>
            <a:ext cx="28083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Пенопласт </a:t>
            </a:r>
            <a:r>
              <a:rPr lang="ru-RU" sz="2400" dirty="0"/>
              <a:t>толщиной 0,5см, размером 8x12см, плотная ткань, шаблон ёлочной игрушки </a:t>
            </a:r>
            <a:r>
              <a:rPr lang="ru-RU" sz="2400" dirty="0" smtClean="0"/>
              <a:t>«Лошадка», </a:t>
            </a:r>
            <a:r>
              <a:rPr lang="ru-RU" sz="2400" dirty="0"/>
              <a:t>фломастер, клей полимерный универсальный, </a:t>
            </a:r>
            <a:r>
              <a:rPr lang="ru-RU" sz="2400" dirty="0" smtClean="0"/>
              <a:t>нитки белого, коричневого и бежевого цветов, ножницы, бантик и снежинка .</a:t>
            </a:r>
            <a:endParaRPr lang="ru-RU" sz="2400" dirty="0"/>
          </a:p>
        </p:txBody>
      </p:sp>
      <p:pic>
        <p:nvPicPr>
          <p:cNvPr id="5" name="Picture 2" descr="D:\этапы изготовления  работ\2016-12-29 ищрушка лошадка\ищрушка лошадка 0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9520" y="1682552"/>
            <a:ext cx="5304928" cy="397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67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571184" cy="46288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Подготовка основы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251520" y="1196752"/>
            <a:ext cx="2952328" cy="5184576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 smtClean="0"/>
              <a:t>Шаблон игрушки «Лошадка» положить на пенопласт, обвести, стараясь не сильно продавливать основу.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 smtClean="0"/>
              <a:t>Ножницами вырезать основу из пенопласта по обведённому контуру.</a:t>
            </a:r>
            <a:endParaRPr lang="ru-RU" sz="2400" dirty="0"/>
          </a:p>
        </p:txBody>
      </p:sp>
      <p:pic>
        <p:nvPicPr>
          <p:cNvPr id="5" name="Picture 3" descr="D:\этапы изготовления  работ\2016-12-29 ищрушка лошадка\ищрушка лошадка 0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212976"/>
            <a:ext cx="4208984" cy="315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этапы изготовления  работ\2016-12-29 ищрушка лошадка\ищрушка лошадка 0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908720"/>
            <a:ext cx="3888432" cy="291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54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571184" cy="53488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Оклеивание  тканью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251520" y="728700"/>
            <a:ext cx="2448272" cy="5400600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 smtClean="0"/>
              <a:t>Основу намазать тонким слоем клея  с одной из сторон и приклеить к изнаночной стороне ткани.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 smtClean="0"/>
              <a:t>Излишки ткани срезать вровень с краем основы.</a:t>
            </a:r>
            <a:endParaRPr lang="ru-RU" sz="2400" dirty="0"/>
          </a:p>
        </p:txBody>
      </p:sp>
      <p:pic>
        <p:nvPicPr>
          <p:cNvPr id="4099" name="Picture 3" descr="D:\этапы изготовления  работ\2016-12-29 ищрушка лошадка\ищрушка лошадка 0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983864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этапы изготовления  работ\2016-12-29 ищрушка лошадка\ищрушка лошадка 0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429000"/>
            <a:ext cx="3934380" cy="2951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41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0880" cy="62295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Плетение косички для оформления среза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23528" y="836711"/>
            <a:ext cx="3096344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От мотков ниток </a:t>
            </a:r>
            <a:r>
              <a:rPr lang="ru-RU" sz="2400" dirty="0"/>
              <a:t>белого, коричневого и бежевого </a:t>
            </a:r>
            <a:r>
              <a:rPr lang="ru-RU" sz="2400" dirty="0" smtClean="0"/>
              <a:t>цветов отрезать  нити длиной 1,5 м., сложить их вместе, затем напополам и завязать петлёй в месте сгиба. Зацепив эту петлю за крючок, туго сплести трёхцветную косичку.</a:t>
            </a:r>
            <a:endParaRPr lang="ru-RU" sz="2400" dirty="0"/>
          </a:p>
        </p:txBody>
      </p:sp>
      <p:pic>
        <p:nvPicPr>
          <p:cNvPr id="4" name="Picture 2" descr="D:\этапы изготовления  работ\2016-12-29 ищрушка лошадка\ищрушка лошадка 0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477962"/>
            <a:ext cx="5202237" cy="390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13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571184" cy="8640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Оклеивание основы тканью с обратной стороны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79512" y="1124744"/>
            <a:ext cx="2736304" cy="5328592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Обратную сторону основы намазать тонким слоем клея  и прикрепить  к изнаночной стороне  оставшейся </a:t>
            </a:r>
            <a:r>
              <a:rPr lang="ru-RU" sz="2400" dirty="0"/>
              <a:t>т</a:t>
            </a:r>
            <a:r>
              <a:rPr lang="ru-RU" sz="2400" dirty="0" smtClean="0"/>
              <a:t>кани.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 smtClean="0"/>
              <a:t>Излишки ткани срезать вровень с краем основы.</a:t>
            </a:r>
            <a:endParaRPr lang="ru-RU" sz="2400" dirty="0"/>
          </a:p>
        </p:txBody>
      </p:sp>
      <p:pic>
        <p:nvPicPr>
          <p:cNvPr id="4" name="Picture 2" descr="D:\этапы изготовления  работ\2016-12-29 ищрушка лошадка\ищрушка лошадка 0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284071"/>
            <a:ext cx="3676667" cy="27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этапы изготовления  работ\2016-12-29 ищрушка лошадка\ищрушка лошадка 0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5263" y="3687144"/>
            <a:ext cx="3585209" cy="288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32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1"/>
            <a:ext cx="8064896" cy="910983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Оформление среза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67544" y="980728"/>
            <a:ext cx="3096344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На  часть бокового среза нанести клей и  прикрепить  косичку, начиная из-под шеи </a:t>
            </a:r>
            <a:r>
              <a:rPr lang="ru-RU" sz="2800" dirty="0"/>
              <a:t>л</a:t>
            </a:r>
            <a:r>
              <a:rPr lang="ru-RU" sz="2800" dirty="0" smtClean="0"/>
              <a:t>ошадки. Затем постепенно оклеить весь боковой срез, излишек срезать.</a:t>
            </a:r>
            <a:endParaRPr lang="ru-RU" sz="2800" dirty="0"/>
          </a:p>
        </p:txBody>
      </p:sp>
      <p:pic>
        <p:nvPicPr>
          <p:cNvPr id="7170" name="Picture 2" descr="D:\этапы изготовления  работ\2016-12-29 ищрушка лошадка\ищрушка лошадка 0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196752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этапы изготовления  работ\2016-12-29 ищрушка лошадка\ищрушка лошадка 0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8680" y="3573016"/>
            <a:ext cx="4032448" cy="302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94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1503</TotalTime>
  <Words>380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МБОУ ДО Дом детского творчества  МО Кавказский район </vt:lpstr>
      <vt:lpstr>Презентация PowerPoint</vt:lpstr>
      <vt:lpstr>Презентация PowerPoint</vt:lpstr>
      <vt:lpstr>Материалы и инструменты</vt:lpstr>
      <vt:lpstr>Подготовка основы</vt:lpstr>
      <vt:lpstr>Оклеивание  тканью</vt:lpstr>
      <vt:lpstr>Плетение косички для оформления среза</vt:lpstr>
      <vt:lpstr>Оклеивание основы тканью с обратной стороны </vt:lpstr>
      <vt:lpstr>Оформление среза</vt:lpstr>
      <vt:lpstr>Декоративное оформление.</vt:lpstr>
      <vt:lpstr>Прикрепление петли-держателя</vt:lpstr>
      <vt:lpstr> Готовое изделие игрушка «Лошадка»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ДОД дом детского творчества МО Кавказский район </dc:title>
  <dc:creator>HP</dc:creator>
  <cp:lastModifiedBy>HP</cp:lastModifiedBy>
  <cp:revision>49</cp:revision>
  <dcterms:created xsi:type="dcterms:W3CDTF">2014-02-12T15:13:22Z</dcterms:created>
  <dcterms:modified xsi:type="dcterms:W3CDTF">2017-01-09T06:30:37Z</dcterms:modified>
</cp:coreProperties>
</file>