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B0A741-6089-4E38-A5D8-A251CE96B528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69EA64-AF50-46AC-A331-DBF0FBE04D4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B050"/>
                </a:solidFill>
                <a:latin typeface="Arial Black" pitchFamily="34" charset="0"/>
              </a:rPr>
              <a:t>Участие в ежегодных Всероссийских </a:t>
            </a:r>
            <a:r>
              <a:rPr lang="ru-RU" sz="4000" i="1" dirty="0" err="1" smtClean="0">
                <a:solidFill>
                  <a:srgbClr val="00B050"/>
                </a:solidFill>
                <a:latin typeface="Arial Black" pitchFamily="34" charset="0"/>
              </a:rPr>
              <a:t>экоуроках</a:t>
            </a:r>
            <a:r>
              <a:rPr lang="ru-RU" sz="4000" i="1" dirty="0" smtClean="0">
                <a:solidFill>
                  <a:srgbClr val="00B050"/>
                </a:solidFill>
                <a:latin typeface="Arial Black" pitchFamily="34" charset="0"/>
              </a:rPr>
              <a:t/>
            </a:r>
            <a:br>
              <a:rPr lang="ru-RU" sz="4000" i="1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2015 г. «Вода России»;</a:t>
            </a:r>
            <a:b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2016 г. «Хранители воды»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886200"/>
            <a:ext cx="3744416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Презентацию подготовила: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Учитель биологии МБОУ СОШ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п.Нивенское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Тарасова Е.М.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66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Пресной воды осталось на 25 лет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Специалисты международного института управления водными ресурсами подсчитали, что пресная вода может закончиться на Земле уже через 25 лет. Это произойдёт из-за роста населения планеты и увеличения объёмов потребления жидкости. Россию эта проблема затронет не так сильно, как  страны Азии и Африки, но с определёнными трудностями россияне всё-таки могут столкнуться.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33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8878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2015 г. </a:t>
            </a:r>
            <a:r>
              <a:rPr lang="ru-RU" sz="3600" dirty="0" err="1" smtClean="0">
                <a:latin typeface="Arial Black" pitchFamily="34" charset="0"/>
              </a:rPr>
              <a:t>Экоурок</a:t>
            </a:r>
            <a:r>
              <a:rPr lang="ru-RU" sz="3600" dirty="0" smtClean="0">
                <a:latin typeface="Arial Black" pitchFamily="34" charset="0"/>
              </a:rPr>
              <a:t> «Вода России»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1080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noote1\Desktop\Экоурок Вода России, 2015г\DSCN22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163">
            <a:off x="4973384" y="1321711"/>
            <a:ext cx="4077722" cy="264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oote1\Desktop\Экоурок Вода России, 2015г\DSCN22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4211960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oote1\Desktop\Экоурок Вода России, 2015г\DSCN22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4932040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noote1\Desktop\Экоурок Вода России, 2015г\DSCN227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1272">
            <a:off x="427112" y="1354026"/>
            <a:ext cx="3275856" cy="239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4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2016 г. Всероссийский урок «Хранители воды»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noote1\Desktop\Экоурок Вода России, 2015г\фото хранители воды\ххх\DSCN27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5958">
            <a:off x="0" y="1484784"/>
            <a:ext cx="406794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noote1\Desktop\Экоурок Вода России, 2015г\фото хранители воды\ххх\DSCN27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0729">
            <a:off x="4615104" y="1697301"/>
            <a:ext cx="4174595" cy="263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noote1\Desktop\Экоурок Вода России, 2015г\фото хранители воды\DSCN27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428999"/>
            <a:ext cx="5472608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19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903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cs typeface="Arabic Typesetting" pitchFamily="66" charset="-78"/>
              </a:rPr>
              <a:t>Итоги участия во Всероссийских </a:t>
            </a:r>
            <a:r>
              <a:rPr lang="ru-RU" sz="3200" b="1" i="1" dirty="0" err="1" smtClean="0">
                <a:solidFill>
                  <a:srgbClr val="002060"/>
                </a:solidFill>
                <a:cs typeface="Arabic Typesetting" pitchFamily="66" charset="-78"/>
              </a:rPr>
              <a:t>экоуроках</a:t>
            </a:r>
            <a:endParaRPr lang="ru-RU" sz="3200" b="1" i="1" dirty="0">
              <a:solidFill>
                <a:srgbClr val="002060"/>
              </a:solidFill>
              <a:cs typeface="Arabic Typesetting" pitchFamily="66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noote1\Desktop\Новая папка\DSCN27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997605" y="2027831"/>
            <a:ext cx="560820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noote1\Desktop\Новая папка\DSCN27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45731" y="2043101"/>
            <a:ext cx="5616626" cy="377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noote1\Desktop\Новая папка\DSCN27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39338" y="2272664"/>
            <a:ext cx="488812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80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Итоги участия во Всероссийских </a:t>
            </a:r>
            <a:r>
              <a:rPr lang="ru-RU" sz="2800" dirty="0" err="1" smtClean="0">
                <a:solidFill>
                  <a:srgbClr val="002060"/>
                </a:solidFill>
                <a:latin typeface="Arial Black" pitchFamily="34" charset="0"/>
              </a:rPr>
              <a:t>экоуроках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noote1\Desktop\Новая папка\DSCN27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918356" y="2115108"/>
            <a:ext cx="5472608" cy="363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noote1\Desktop\Новая папка\DSCN27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35996" y="2168860"/>
            <a:ext cx="547260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noote1\Desktop\Новая папка\DSCN27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97714" y="2294874"/>
            <a:ext cx="5040560" cy="29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69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 err="1" smtClean="0"/>
              <a:t>хранителиводы.рф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берегиводу.рф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noote1\Desktop\во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522" y="2636911"/>
            <a:ext cx="5377958" cy="402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86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9692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Дорогие ребята! Приглашаю вас  </a:t>
            </a:r>
            <a:r>
              <a:rPr lang="ru-RU" sz="2400" b="1" dirty="0"/>
              <a:t>на конкурс www.берегиводу.рф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Вас </a:t>
            </a:r>
            <a:r>
              <a:rPr lang="ru-RU" sz="2400" dirty="0"/>
              <a:t>ждут интересные видеоролики, увлекательные состязания, необычные задания и возможность </a:t>
            </a:r>
            <a:r>
              <a:rPr lang="ru-RU" sz="2400" dirty="0" smtClean="0"/>
              <a:t>получить грамоты!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861048"/>
            <a:ext cx="8219256" cy="24635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noote1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01008"/>
            <a:ext cx="576064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01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Дорогие ребята!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Сегодня мы соединим вашу </a:t>
            </a:r>
            <a:r>
              <a:rPr lang="ru-RU" dirty="0"/>
              <a:t>любовь к современным интернет-технологиям и те практические знания, которые позволят вам помогать природе и беречь бесценные водные ресурсы нашей страны. Онлайн-урок включает в себя актуальные знания в интерактивной и увлекательной форме. А главное, все они применимы в повседневной жизни! </a:t>
            </a:r>
            <a:endParaRPr lang="ru-RU" dirty="0"/>
          </a:p>
        </p:txBody>
      </p:sp>
      <p:pic>
        <p:nvPicPr>
          <p:cNvPr id="3074" name="Picture 2" descr="C:\Users\noote1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09121"/>
            <a:ext cx="261937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noote1\Desktop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09121"/>
            <a:ext cx="2664296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99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158</TotalTime>
  <Words>171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Участие в ежегодных Всероссийских экоуроках 2015 г. «Вода России»; 2016 г. «Хранители воды»</vt:lpstr>
      <vt:lpstr>Пресной воды осталось на 25 лет</vt:lpstr>
      <vt:lpstr>2015 г. Экоурок «Вода России»</vt:lpstr>
      <vt:lpstr>2016 г. Всероссийский урок «Хранители воды»</vt:lpstr>
      <vt:lpstr>Итоги участия во Всероссийских экоуроках</vt:lpstr>
      <vt:lpstr>Итоги участия во Всероссийских экоуроках</vt:lpstr>
      <vt:lpstr>Презентация PowerPoint</vt:lpstr>
      <vt:lpstr>Дорогие ребята! Приглашаю вас  на конкурс www.берегиводу.рф  Вас ждут интересные видеоролики, увлекательные состязания, необычные задания и возможность получить грамоты!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в ежегодных Всероссийских экоуроках 2015 г. «Вода России»; 2016 г. «Хранители воды»</dc:title>
  <dc:creator>noote1</dc:creator>
  <cp:lastModifiedBy>noote1</cp:lastModifiedBy>
  <cp:revision>12</cp:revision>
  <dcterms:created xsi:type="dcterms:W3CDTF">2016-10-07T19:36:42Z</dcterms:created>
  <dcterms:modified xsi:type="dcterms:W3CDTF">2016-10-10T10:22:49Z</dcterms:modified>
</cp:coreProperties>
</file>