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8" r:id="rId2"/>
    <p:sldId id="287" r:id="rId3"/>
    <p:sldId id="285" r:id="rId4"/>
    <p:sldId id="270" r:id="rId5"/>
    <p:sldId id="271" r:id="rId6"/>
    <p:sldId id="272" r:id="rId7"/>
    <p:sldId id="274" r:id="rId8"/>
    <p:sldId id="275" r:id="rId9"/>
    <p:sldId id="281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93" autoAdjust="0"/>
    <p:restoredTop sz="99062" autoAdjust="0"/>
  </p:normalViewPr>
  <p:slideViewPr>
    <p:cSldViewPr>
      <p:cViewPr varScale="1">
        <p:scale>
          <a:sx n="83" d="100"/>
          <a:sy n="83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562C7-E600-4B84-B0B4-5A0996D82478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163ED-8400-4019-A555-C4394D5D3B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55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04D56-4FFC-4656-8F2D-102312419B3F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34145-11A0-4C21-9F7E-98869DF99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Скругленный прямоугольник 12"/>
          <p:cNvSpPr/>
          <p:nvPr/>
        </p:nvSpPr>
        <p:spPr>
          <a:xfrm rot="10800000" flipV="1">
            <a:off x="142843" y="191040"/>
            <a:ext cx="8786874" cy="655272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</a:t>
            </a:r>
            <a:r>
              <a:rPr lang="ru-RU" sz="4800" b="1" dirty="0" err="1" smtClean="0">
                <a:solidFill>
                  <a:srgbClr val="C00000"/>
                </a:solidFill>
                <a:latin typeface="Monotype Corsiva" pitchFamily="66" charset="0"/>
              </a:rPr>
              <a:t>Кривленко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Татьяна 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Борисовна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32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pic>
        <p:nvPicPr>
          <p:cNvPr id="6" name="Picture 3" descr="C:\Users\Володя\Desktop\электронное портфолио\Педагоги 2014 год\DSC01649аа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18245"/>
            <a:ext cx="2283166" cy="3421509"/>
          </a:xfrm>
          <a:prstGeom prst="round2DiagRect">
            <a:avLst>
              <a:gd name="adj1" fmla="val 16667"/>
              <a:gd name="adj2" fmla="val 3481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571480"/>
            <a:ext cx="7643556" cy="103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594" y="5517232"/>
            <a:ext cx="7785050" cy="98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7814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Володя\Desktop\83980374_large_domrusinovyh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353" y="4286256"/>
            <a:ext cx="3055930" cy="203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Володя\Desktop\719339-aaf6c0a81494d9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928934"/>
            <a:ext cx="2381251" cy="1785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Володя\Desktop\house_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2000240"/>
            <a:ext cx="2690141" cy="179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Володя\Desktop\bQ2ZWRcLJv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28604"/>
            <a:ext cx="2733294" cy="2090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57158" y="571480"/>
            <a:ext cx="5214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Часто крышу дома украшала голова  коня, вырезанная из дерева.</a:t>
            </a:r>
            <a:endParaRPr lang="ru-RU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54" y="6215082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Такие красивые дома строили с любовью и добротой</a:t>
            </a:r>
            <a:endParaRPr lang="ru-RU" sz="2400" b="1" dirty="0">
              <a:solidFill>
                <a:srgbClr val="003399"/>
              </a:solidFill>
            </a:endParaRPr>
          </a:p>
        </p:txBody>
      </p:sp>
      <p:pic>
        <p:nvPicPr>
          <p:cNvPr id="2050" name="Picture 2" descr="K:\Фото деревня\Деревня\0_47d36_c39b715c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8091175" cy="6084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Скругленный прямоугольник 12"/>
          <p:cNvSpPr/>
          <p:nvPr/>
        </p:nvSpPr>
        <p:spPr>
          <a:xfrm rot="10800000" flipV="1">
            <a:off x="107504" y="231065"/>
            <a:ext cx="8928992" cy="64382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«Как живут люди в деревне»</a:t>
            </a:r>
            <a:endParaRPr lang="ru-RU" sz="6600" dirty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Презентация 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для детей старшей группы детского сада и начальных классов общеобразовательной школы</a:t>
            </a:r>
            <a:endParaRPr lang="ru-RU" sz="6000" dirty="0">
              <a:solidFill>
                <a:srgbClr val="003399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475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Скругленный прямоугольник 12"/>
          <p:cNvSpPr/>
          <p:nvPr/>
        </p:nvSpPr>
        <p:spPr>
          <a:xfrm rot="10800000" flipV="1">
            <a:off x="107504" y="188640"/>
            <a:ext cx="8928992" cy="655272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Базовая образовательная область: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Познавательное развитие.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Интеграция образовательных областей: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Социально-коммуникативное развитие. Речевое развитие. Художественно-эстетическое развитие.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Вид детской деятельности: 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игровая,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коммуникативная, продуктивная, познавательно-исследовательская. 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Цель:  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Обогатить представления детей о жизни в деревне. </a:t>
            </a:r>
            <a:endParaRPr lang="ru-RU" sz="2400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Образовательные задачи: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Дать представление  о том , чем  занимаются деревенские жители</a:t>
            </a: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разводят домашних животных и ухаживают за ними;  на земле  выращивают зерновые и овощи.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Расширить представления детей о  том,  в каких домах живут в деревне , как их украшают.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Познакомить детей с особенностями  бревенчатого дома: наличники, ставни, печь.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Формировать умение создавать с помощью аппликации  сюжетную композицию.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Закреплять умение  вырезать декоративные элементы из бумаги.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Развивающие задачи:</a:t>
            </a:r>
            <a:endParaRPr lang="ru-RU" b="1" dirty="0">
              <a:solidFill>
                <a:srgbClr val="0033CC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Развивать речь детей, внимание, любознательность.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Активизировать словарь: бревенчатая изба, деревянная, наличники, ставни.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</a:rPr>
              <a:t> </a:t>
            </a: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Воспитательные задачи:</a:t>
            </a:r>
            <a:endParaRPr lang="ru-RU" b="1" dirty="0">
              <a:solidFill>
                <a:srgbClr val="0033CC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Воспитывать  уважение к труду  жителей деревни, эстетическое восприятие.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Планируемые результаты:  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ребёнок сопровождает  познавательное рассматривание слайдов  речью, активно занимается словотворчеством, использует синонимы; умеет поддерживать беседу о жизни в деревне, использует  свои умения  в аппликации при украшении дома.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Материалы и оборудование: </a:t>
            </a:r>
            <a:r>
              <a:rPr lang="ru-RU" b="1" dirty="0">
                <a:solidFill>
                  <a:prstClr val="black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мультимедийная презентация, материалы для аппликации.</a:t>
            </a:r>
            <a:endParaRPr lang="ru-RU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5952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42900"/>
            <a:ext cx="9334532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Володя\Desktop\Деревня\320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143932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00034" y="6027003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</a:rPr>
              <a:t>Деревенская улица. Избы стоят рядышком, как сёстры прижались друг к другу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6143644"/>
            <a:ext cx="2500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</a:rPr>
              <a:t> </a:t>
            </a:r>
            <a:endParaRPr lang="ru-RU" sz="20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40" cy="696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Володя\Desktop\Деревня\0012-021-Byt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28"/>
            <a:ext cx="7643866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олодя\Desktop\Деревня\0007-004-Dom-3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8001056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928794" y="6215082"/>
            <a:ext cx="5715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Старинные избы строили из брёвен</a:t>
            </a:r>
            <a:endParaRPr lang="ru-RU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Users\Володя\Desktop\Деревня\emvideo-youtube-cFjMsoGVlsc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5000660" cy="3267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214414" y="6286520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Прочный, добротный дом построить не легко</a:t>
            </a:r>
            <a:endParaRPr lang="ru-RU" sz="2400" b="1" dirty="0">
              <a:solidFill>
                <a:srgbClr val="003399"/>
              </a:solidFill>
            </a:endParaRPr>
          </a:p>
        </p:txBody>
      </p:sp>
      <p:pic>
        <p:nvPicPr>
          <p:cNvPr id="8" name="Рисунок 7" descr="C:\Users\Володя\Desktop\Деревня\dom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143248"/>
            <a:ext cx="492922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Володя\Desktop\Деревня\107213854_large_largejpg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3857652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олодя\Desktop\Деревня\0_385b1_e23127d2_X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857232"/>
            <a:ext cx="4143404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71538" y="5715016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У окошек были ставни. Их украшали резьбой.</a:t>
            </a:r>
            <a:endParaRPr lang="ru-RU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903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Володя\Desktop\Деревня\93081680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4290"/>
            <a:ext cx="4000528" cy="2714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Володя\Desktop\Деревня\512f643a976c.jpg"/>
          <p:cNvPicPr/>
          <p:nvPr/>
        </p:nvPicPr>
        <p:blipFill>
          <a:blip r:embed="rId4" cstate="print"/>
          <a:srcRect b="6882"/>
          <a:stretch>
            <a:fillRect/>
          </a:stretch>
        </p:blipFill>
        <p:spPr bwMode="auto">
          <a:xfrm>
            <a:off x="5214942" y="3429000"/>
            <a:ext cx="378621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928794" y="2857496"/>
            <a:ext cx="5976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В каждом доме стояла  большая печка</a:t>
            </a:r>
            <a:endParaRPr lang="ru-RU" sz="2400" b="1" dirty="0">
              <a:solidFill>
                <a:srgbClr val="00339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3286116" y="3270735"/>
            <a:ext cx="2948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6286520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В печке готовили еду.</a:t>
            </a:r>
            <a:endParaRPr lang="ru-RU" sz="2400" b="1" dirty="0">
              <a:solidFill>
                <a:srgbClr val="003399"/>
              </a:solidFill>
            </a:endParaRPr>
          </a:p>
        </p:txBody>
      </p:sp>
      <p:pic>
        <p:nvPicPr>
          <p:cNvPr id="4" name="Picture 2" descr="C:\Users\Володя\Desktop\Деревня\getImage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429000"/>
            <a:ext cx="4311411" cy="2857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0" y="6286520"/>
            <a:ext cx="503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Печка- любимое место у ребятишек</a:t>
            </a:r>
            <a:endParaRPr lang="ru-RU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Володя\Desktop\Деревня\1351795008_ukrashenie-russkikh-iz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571876"/>
            <a:ext cx="3786214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:\Документы Таня\Деревня\107213616_large_largejpg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378621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071670" y="6286521"/>
            <a:ext cx="5054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</a:rPr>
              <a:t>Доски на крыше украшали резьбой.</a:t>
            </a:r>
            <a:endParaRPr lang="ru-RU" sz="2400" b="1" dirty="0">
              <a:solidFill>
                <a:srgbClr val="003399"/>
              </a:solidFill>
            </a:endParaRPr>
          </a:p>
        </p:txBody>
      </p:sp>
      <p:pic>
        <p:nvPicPr>
          <p:cNvPr id="4" name="Picture 2" descr="K:\Фото деревня\Деревня\04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85728"/>
            <a:ext cx="371477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259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МДОУ_14</dc:creator>
  <cp:lastModifiedBy>ТАТЬЯНА</cp:lastModifiedBy>
  <cp:revision>166</cp:revision>
  <dcterms:created xsi:type="dcterms:W3CDTF">2014-11-14T12:04:46Z</dcterms:created>
  <dcterms:modified xsi:type="dcterms:W3CDTF">2017-01-09T13:09:31Z</dcterms:modified>
</cp:coreProperties>
</file>