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3" r:id="rId6"/>
    <p:sldId id="259" r:id="rId7"/>
    <p:sldId id="261" r:id="rId8"/>
    <p:sldId id="262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C42BE9-E44E-4801-A7EA-0A1647C05224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E3849F0-BBB2-43FC-AA10-BFFAE996E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Как знакомить детей с зимними явлениями природы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 smtClean="0">
              <a:solidFill>
                <a:srgbClr val="00B0F0"/>
              </a:solidFill>
            </a:endParaRPr>
          </a:p>
          <a:p>
            <a:r>
              <a:rPr lang="ru-RU" dirty="0" smtClean="0">
                <a:solidFill>
                  <a:srgbClr val="00B0F0"/>
                </a:solidFill>
              </a:rPr>
              <a:t>Выполнил воспитатель МКДОУ №8</a:t>
            </a:r>
          </a:p>
          <a:p>
            <a:r>
              <a:rPr lang="ru-RU" dirty="0" err="1" smtClean="0">
                <a:solidFill>
                  <a:srgbClr val="00B0F0"/>
                </a:solidFill>
              </a:rPr>
              <a:t>Нуретдинова</a:t>
            </a:r>
            <a:r>
              <a:rPr lang="ru-RU" dirty="0" smtClean="0">
                <a:solidFill>
                  <a:srgbClr val="00B0F0"/>
                </a:solidFill>
              </a:rPr>
              <a:t> Е.Н.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Познакомьте детей с работой дворника зимой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 Они очищают от снега тротуары. Покажите ребенку, как старательно они убирают снег, посыпают лед песком, чтобы людям было удобно ходить. Если удастся, посмотрите с ребенком работу снегоочистительной машины.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43" name="Picture 3" descr="C:\Users\Влад\Desktop\dvorni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4697413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Погуляйте вечером с ребенком. Вечерние прогулки имеют большую ценность прежде всего для укрепления нервной системы ребенка. Полутьма, тишина, движения на воздухе, близость с родителями, которых ребенок не видел целый день. Все это действует на ребенка положительно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Влад\Desktop\i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643469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fontAlgn="t"/>
            <a:r>
              <a:rPr lang="ru-RU" dirty="0" smtClean="0">
                <a:solidFill>
                  <a:srgbClr val="002060"/>
                </a:solidFill>
              </a:rPr>
              <a:t>Усилить эмоционально-положительное отношение детей к </a:t>
            </a:r>
            <a:r>
              <a:rPr lang="ru-RU" dirty="0" smtClean="0">
                <a:solidFill>
                  <a:srgbClr val="002060"/>
                </a:solidFill>
              </a:rPr>
              <a:t>зимним наблюдениям в природе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поможет заучивание </a:t>
            </a:r>
            <a:r>
              <a:rPr lang="ru-RU" dirty="0" smtClean="0">
                <a:solidFill>
                  <a:srgbClr val="002060"/>
                </a:solidFill>
              </a:rPr>
              <a:t>стихов.  </a:t>
            </a:r>
            <a:r>
              <a:rPr lang="ru-RU" dirty="0" smtClean="0">
                <a:solidFill>
                  <a:srgbClr val="002060"/>
                </a:solidFill>
              </a:rPr>
              <a:t>Д</a:t>
            </a:r>
            <a:r>
              <a:rPr lang="ru-RU" dirty="0" smtClean="0">
                <a:solidFill>
                  <a:srgbClr val="002060"/>
                </a:solidFill>
              </a:rPr>
              <a:t>ругие </a:t>
            </a:r>
            <a:r>
              <a:rPr lang="ru-RU" dirty="0" smtClean="0">
                <a:solidFill>
                  <a:srgbClr val="002060"/>
                </a:solidFill>
              </a:rPr>
              <a:t>формы художественного слова (загадки, скороговорки) также помогают детям запомнить, а затем – точней и образней рассказать и передать в рисунке то, что они видели.</a:t>
            </a:r>
          </a:p>
          <a:p>
            <a:pPr fontAlgn="t"/>
            <a:r>
              <a:rPr lang="ru-RU" dirty="0" smtClean="0">
                <a:solidFill>
                  <a:srgbClr val="002060"/>
                </a:solidFill>
              </a:rPr>
              <a:t>Таким образом, наблюдая за изменениями в природе и обсуждая это со своим ребенком, мы развиваем его речь, пополняем словарный запас,  развиваем память, внимание  и мышление.</a:t>
            </a:r>
          </a:p>
        </p:txBody>
      </p:sp>
      <p:pic>
        <p:nvPicPr>
          <p:cNvPr id="9218" name="Picture 2" descr="C:\Users\Влад\Desktop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357718" cy="5429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</a:rPr>
              <a:t> Знакомить детей с зимними явлениями природы можно  гуляя с ребёнком в парке, играя, занимаясь уборкой снега. во дворе. Чем занимательней  и интересней будут организованы прогулки, тем глубже будут впечатления малышей о зиме. Во время прогулки привлекайте их внимание к красоте зимней природы, учите замечать погоду.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Влад\Desktop\eaa0328b94c47bfb0f0e03583eca99b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483099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Выйдя на прогулку, ребенок с радостью лепит снежки, играет со снегом, незаметно для себя постигая его свойства (белый, холодный, тает, из него можно лепить разные фигуры).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Влад\Desktop\240115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959379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00694" y="1571612"/>
            <a:ext cx="2971800" cy="4206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Обратите внимание, что в безветренный морозный день снежинки падают медленно, они крупные, блестящие, похожи на цветы, звёздочки. Они падают по одной, поэтому их можно хорошо рассмотреть на рукавичке или тёмном рукаве пальто.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Чтобы почувствовать, что снег холодный и от тепла тает, дети должны взять его в руки.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сильный мороз снег хрустит под ногами – это ломаются лучики снежинок, которые от мороза стали хрупкими.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Влад\Desktop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572032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Играя со льдом дети узнают его свойства, что лед гладкий, скользкий. Узнают из чего он состоит.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Приготовьте цветной лед в присутствии детей. Дети с интересом наблюдают, как замерзает подкрашенная вода, как лед оттаивает в комнате; их радуют гладкие ледышки разной формы и окраски, которыми можно украшать постройки.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Влад\Desktop\142580_html_m14ababe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959379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Гуляя по парку или по лесу обратите внимание детей на красоту зимних деревьев.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Красиво они выглядят , когда изморозь развесит пушистые гирлянды снега на ветках, как будто кто – то украсил их кружевом.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Любуясь деревьями в разную погоду, попросите детей высказать свои впечатления, учите их восхищаться красотой зимнего леса и сравнивать, пусть дети найдут такие сравнение: «красиво, как в снежном царстве».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Влад\Desktop\7064224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625975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i="1" u="sng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Помните, что Зимой в особом нашем внимании нуждаются зимующие птицы.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Вместе с детьми смастерите и повесьте за окном или рядом с домом кормушку для птиц. Каждый день выносите к кормушке хлебные крошки и подкармливайте птиц.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 кормушке прилетают разные птицы, наблюдая за ними, дети получат возможность запомнить и узнавать их. Легко узнать воробья по коричневому оперению. Обратите внимание детей на то, что в сильные морозы воробьи, как правило, не прыгают, а сидят неподвижно, распушив пёрышки, нахохлившись – так они греются. Дети должны узнать снегирей по </a:t>
            </a:r>
            <a:r>
              <a:rPr lang="ru-RU" dirty="0" err="1" smtClean="0">
                <a:solidFill>
                  <a:srgbClr val="002060"/>
                </a:solidFill>
              </a:rPr>
              <a:t>розовой</a:t>
            </a:r>
            <a:r>
              <a:rPr lang="ru-RU" dirty="0" smtClean="0">
                <a:solidFill>
                  <a:srgbClr val="002060"/>
                </a:solidFill>
              </a:rPr>
              <a:t> грудке и серо – синему оперению.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Влад\Desktop\wpid-vo-chto-by-poigrat-s-malyshom-zimoy_i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929222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Большое удовольствие доставляет детям, одна из любимых зимних забав – катание с горки. Покатайтесь вместе с детьми. Это доставит радость не только детям, но и взрослым.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Влад\Desktop\183341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50059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Играйте вместе с детьми. Лепите снежные постройки, это доставляет детям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большое удовольствие.  Вокруг них можно развернуть увлекательные игры. В теплые дни организуйте лепку из снега. Покажите, как скатать небольшие снежные шары и сделать из них снегурочку, как лепить снежки и бросать их вдаль.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1" name="Picture 3" descr="C:\Users\Влад\Desktop\winter_ou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959379" cy="550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133</TotalTime>
  <Words>458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Как знакомить детей с зимними явлениями природы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знакомить детей с зимними явлениями природы</dc:title>
  <dc:creator>Влад</dc:creator>
  <cp:lastModifiedBy>Влад</cp:lastModifiedBy>
  <cp:revision>15</cp:revision>
  <dcterms:created xsi:type="dcterms:W3CDTF">2016-06-16T07:56:30Z</dcterms:created>
  <dcterms:modified xsi:type="dcterms:W3CDTF">2016-06-21T08:16:02Z</dcterms:modified>
</cp:coreProperties>
</file>