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2" r:id="rId6"/>
    <p:sldId id="260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58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07.06.2016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07.06.2016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07.06.2016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07.06.2016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07.06.2016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07.06.2016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07.06.2016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07.06.2016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07.06.2016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Объект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07.06.2016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07.06.2016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07.06.2016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628800"/>
            <a:ext cx="7772400" cy="2383129"/>
          </a:xfrm>
        </p:spPr>
        <p:txBody>
          <a:bodyPr>
            <a:normAutofit/>
          </a:bodyPr>
          <a:lstStyle/>
          <a:p>
            <a:r>
              <a:rPr lang="ru-RU" dirty="0"/>
              <a:t>Проблема использования кейс-технологии на уроках географии в разных возрастных группах, на </a:t>
            </a:r>
            <a:r>
              <a:rPr lang="ru-RU" dirty="0" smtClean="0"/>
              <a:t>примере </a:t>
            </a:r>
            <a:r>
              <a:rPr lang="ru-RU" dirty="0"/>
              <a:t>пятого и восьмого классов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64564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/>
              <a:t>Цель работы: показать проблему использования кейс-технологии на уроках, разных возрастных групп, на примере пятых и </a:t>
            </a:r>
            <a:r>
              <a:rPr lang="ru-RU" dirty="0" smtClean="0"/>
              <a:t>восьмых </a:t>
            </a:r>
            <a:r>
              <a:rPr lang="ru-RU" dirty="0"/>
              <a:t>классов</a:t>
            </a:r>
            <a:r>
              <a:rPr lang="ru-RU" dirty="0" smtClean="0"/>
              <a:t>.</a:t>
            </a:r>
            <a:r>
              <a:rPr lang="ru-RU" dirty="0"/>
              <a:t> 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Для </a:t>
            </a:r>
            <a:r>
              <a:rPr lang="ru-RU" dirty="0"/>
              <a:t>достижения поставленных целей необходимо решить следующие задачи:</a:t>
            </a:r>
          </a:p>
          <a:p>
            <a:r>
              <a:rPr lang="ru-RU" dirty="0"/>
              <a:t>- выяснить, что такое кейс-технология; </a:t>
            </a:r>
          </a:p>
          <a:p>
            <a:r>
              <a:rPr lang="ru-RU" dirty="0"/>
              <a:t>- показать различные способы использования технологии; </a:t>
            </a:r>
          </a:p>
          <a:p>
            <a:r>
              <a:rPr lang="ru-RU" dirty="0"/>
              <a:t>- выяснить влияние технологии на развитие и мышление учеников разного возраста.</a:t>
            </a:r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23228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/>
              <a:t> </a:t>
            </a:r>
            <a:r>
              <a:rPr lang="ru-RU" dirty="0" err="1"/>
              <a:t>Кейсовая</a:t>
            </a:r>
            <a:r>
              <a:rPr lang="ru-RU" dirty="0"/>
              <a:t> технология (метод) обучения – это обучение действием. Суть кейс–метода состоит в том, что усвоение знаний и формирование умений есть результат активной самостоятельной деятельности учащихся по разрешению </a:t>
            </a:r>
            <a:r>
              <a:rPr lang="ru-RU" dirty="0" smtClean="0"/>
              <a:t>противоречий.</a:t>
            </a:r>
            <a:endParaRPr lang="ru-RU" dirty="0"/>
          </a:p>
        </p:txBody>
      </p:sp>
      <p:pic>
        <p:nvPicPr>
          <p:cNvPr id="2050" name="Picture 2" descr="http://khv-mdoy12.ucoz.ru/_si/0/8325241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4149080"/>
            <a:ext cx="2857500" cy="2428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83321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395536" y="116632"/>
            <a:ext cx="8280920" cy="4032448"/>
          </a:xfrm>
        </p:spPr>
        <p:txBody>
          <a:bodyPr>
            <a:normAutofit fontScale="70000" lnSpcReduction="20000"/>
          </a:bodyPr>
          <a:lstStyle/>
          <a:p>
            <a:r>
              <a:rPr lang="ru-RU" dirty="0"/>
              <a:t>Кейс – стадии:</a:t>
            </a:r>
          </a:p>
          <a:p>
            <a:r>
              <a:rPr lang="ru-RU" dirty="0"/>
              <a:t>1 шаг: Сформулируйте одну конкретную проблему и запишите ее.</a:t>
            </a:r>
          </a:p>
          <a:p>
            <a:r>
              <a:rPr lang="ru-RU" dirty="0"/>
              <a:t>2 шаг: Выявите и запишите основные причины ее возникновения (причины формулируются со слов «не» и «нет»). </a:t>
            </a:r>
          </a:p>
          <a:p>
            <a:r>
              <a:rPr lang="ru-RU" dirty="0"/>
              <a:t>1 и 2 шаг представляют ситуацию «минус». Далее ее надо перевести в ситуацию «плюс».</a:t>
            </a:r>
          </a:p>
          <a:p>
            <a:r>
              <a:rPr lang="ru-RU" dirty="0"/>
              <a:t>3 шаг: Проблема </a:t>
            </a:r>
            <a:r>
              <a:rPr lang="ru-RU" dirty="0" err="1"/>
              <a:t>переформулируется</a:t>
            </a:r>
            <a:r>
              <a:rPr lang="ru-RU" dirty="0"/>
              <a:t> в цель.</a:t>
            </a:r>
          </a:p>
          <a:p>
            <a:r>
              <a:rPr lang="ru-RU" dirty="0"/>
              <a:t>4 шаг: Причины становятся задачами.</a:t>
            </a:r>
          </a:p>
          <a:p>
            <a:r>
              <a:rPr lang="ru-RU" dirty="0"/>
              <a:t>5 шаг: Для каждой задачи определяется комплекс мероприятий – шагов по ее решению, для каждого шага назначаются ответственные, которые подбирают команду для реализации мероприятий.</a:t>
            </a:r>
          </a:p>
          <a:p>
            <a:r>
              <a:rPr lang="ru-RU" dirty="0"/>
              <a:t>6 шаг: Ответственные определяют необходимые материальные ресурсы и время для выполнения мероприятия</a:t>
            </a:r>
          </a:p>
          <a:p>
            <a:r>
              <a:rPr lang="ru-RU" dirty="0"/>
              <a:t>7 шаг: Для каждого блока задач определяется конкретный продукт и критерии эффективности решения задачи.</a:t>
            </a:r>
          </a:p>
          <a:p>
            <a:endParaRPr lang="ru-RU" dirty="0"/>
          </a:p>
        </p:txBody>
      </p:sp>
      <p:pic>
        <p:nvPicPr>
          <p:cNvPr id="1026" name="Picture 2" descr="http://adekva.ru/images/case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4923" y="3717032"/>
            <a:ext cx="4448175" cy="3257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33108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/>
              <a:t>Применение кейс – метода позволяет сформировать высокую мотивацию к учебе; реализовать основную ведущую потребность подростков – общение со сверстниками; развить такие личностные качества, значимые для будущей профессиональной деятельности, как способность к сотрудничеству, чувство лидерства; сформировать основы деловой этики.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02452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2132856"/>
            <a:ext cx="7467600" cy="1143000"/>
          </a:xfrm>
        </p:spPr>
        <p:txBody>
          <a:bodyPr/>
          <a:lstStyle/>
          <a:p>
            <a:pPr algn="ctr"/>
            <a:r>
              <a:rPr lang="ru-RU" dirty="0" smtClean="0"/>
              <a:t>СПАСИБО ЗА ВНИМАНИЕ!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87202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21</TotalTime>
  <Words>283</Words>
  <Application>Microsoft Office PowerPoint</Application>
  <PresentationFormat>Экран (4:3)</PresentationFormat>
  <Paragraphs>18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Эркер</vt:lpstr>
      <vt:lpstr>Проблема использования кейс-технологии на уроках географии в разных возрастных группах, на примере пятого и восьмого классов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Проблема использования кейс-технологии на уроках географии в разных возрастных группах, на примере пятого и восьмого классов</dc:title>
  <dc:creator>Максим</dc:creator>
  <cp:lastModifiedBy>RePack by SPecialiST</cp:lastModifiedBy>
  <cp:revision>3</cp:revision>
  <dcterms:created xsi:type="dcterms:W3CDTF">2016-06-07T04:57:43Z</dcterms:created>
  <dcterms:modified xsi:type="dcterms:W3CDTF">2016-06-07T05:29:20Z</dcterms:modified>
</cp:coreProperties>
</file>