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custShowLst>
    <p:custShow name="Произвольный показ 1" id="0">
      <p:sldLst>
        <p:sld r:id="rId9"/>
      </p:sldLst>
    </p:custShow>
  </p:custShow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26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don't know</c:v>
                </c:pt>
                <c:pt idx="1">
                  <c:v>know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78</c:v>
                </c:pt>
                <c:pt idx="1">
                  <c:v>22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layout>
        <c:manualLayout>
          <c:xMode val="edge"/>
          <c:yMode val="edge"/>
          <c:x val="0.7001647817886264"/>
          <c:y val="7.9119294611997487E-2"/>
          <c:w val="0.17240248181045426"/>
          <c:h val="0.14540242595885119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3FA89-77BA-4459-9728-728E6DB00DA0}" type="datetimeFigureOut">
              <a:rPr lang="ru-RU" smtClean="0"/>
              <a:pPr/>
              <a:t>20.04.2016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237F7-0D38-4D0F-9D79-90FCCC92E0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3FA89-77BA-4459-9728-728E6DB00DA0}" type="datetimeFigureOut">
              <a:rPr lang="ru-RU" smtClean="0"/>
              <a:pPr/>
              <a:t>20.04.2016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237F7-0D38-4D0F-9D79-90FCCC92E0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3FA89-77BA-4459-9728-728E6DB00DA0}" type="datetimeFigureOut">
              <a:rPr lang="ru-RU" smtClean="0"/>
              <a:pPr/>
              <a:t>20.04.2016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237F7-0D38-4D0F-9D79-90FCCC92E0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3FA89-77BA-4459-9728-728E6DB00DA0}" type="datetimeFigureOut">
              <a:rPr lang="ru-RU" smtClean="0"/>
              <a:pPr/>
              <a:t>20.04.2016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237F7-0D38-4D0F-9D79-90FCCC92E0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3FA89-77BA-4459-9728-728E6DB00DA0}" type="datetimeFigureOut">
              <a:rPr lang="ru-RU" smtClean="0"/>
              <a:pPr/>
              <a:t>20.04.2016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237F7-0D38-4D0F-9D79-90FCCC92E0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3FA89-77BA-4459-9728-728E6DB00DA0}" type="datetimeFigureOut">
              <a:rPr lang="ru-RU" smtClean="0"/>
              <a:pPr/>
              <a:t>20.04.2016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237F7-0D38-4D0F-9D79-90FCCC92E0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3FA89-77BA-4459-9728-728E6DB00DA0}" type="datetimeFigureOut">
              <a:rPr lang="ru-RU" smtClean="0"/>
              <a:pPr/>
              <a:t>20.04.2016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237F7-0D38-4D0F-9D79-90FCCC92E0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3FA89-77BA-4459-9728-728E6DB00DA0}" type="datetimeFigureOut">
              <a:rPr lang="ru-RU" smtClean="0"/>
              <a:pPr/>
              <a:t>20.04.2016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52237F7-0D38-4D0F-9D79-90FCCC92E03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3FA89-77BA-4459-9728-728E6DB00DA0}" type="datetimeFigureOut">
              <a:rPr lang="ru-RU" smtClean="0"/>
              <a:pPr/>
              <a:t>20.04.2016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237F7-0D38-4D0F-9D79-90FCCC92E0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3FA89-77BA-4459-9728-728E6DB00DA0}" type="datetimeFigureOut">
              <a:rPr lang="ru-RU" smtClean="0"/>
              <a:pPr/>
              <a:t>20.04.2016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D52237F7-0D38-4D0F-9D79-90FCCC92E0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8073FA89-77BA-4459-9728-728E6DB00DA0}" type="datetimeFigureOut">
              <a:rPr lang="ru-RU" smtClean="0"/>
              <a:pPr/>
              <a:t>20.04.2016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237F7-0D38-4D0F-9D79-90FCCC92E0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8073FA89-77BA-4459-9728-728E6DB00DA0}" type="datetimeFigureOut">
              <a:rPr lang="ru-RU" smtClean="0"/>
              <a:pPr/>
              <a:t>20.04.2016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D52237F7-0D38-4D0F-9D79-90FCCC92E03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312684"/>
          </a:xfrm>
        </p:spPr>
        <p:txBody>
          <a:bodyPr>
            <a:normAutofit/>
          </a:bodyPr>
          <a:lstStyle/>
          <a:p>
            <a:pPr algn="ctr"/>
            <a:r>
              <a:rPr lang="en-US" sz="8000" dirty="0" smtClean="0"/>
              <a:t>Tower Bridge</a:t>
            </a:r>
            <a:endParaRPr lang="ru-RU" sz="8000" dirty="0" smtClean="0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572132" y="3929066"/>
            <a:ext cx="3143272" cy="1709734"/>
          </a:xfrm>
        </p:spPr>
        <p:txBody>
          <a:bodyPr>
            <a:normAutofit/>
          </a:bodyPr>
          <a:lstStyle/>
          <a:p>
            <a:pPr algn="ctr"/>
            <a:r>
              <a:rPr sz="1600" smtClean="0"/>
              <a:t>completed 5 student</a:t>
            </a:r>
            <a:br>
              <a:rPr sz="1600" smtClean="0"/>
            </a:br>
            <a:r>
              <a:rPr sz="1600" smtClean="0"/>
              <a:t> and secondary school No. 2</a:t>
            </a:r>
            <a:br>
              <a:rPr sz="1600" smtClean="0"/>
            </a:br>
            <a:r>
              <a:rPr sz="1600" smtClean="0"/>
              <a:t> Ljubimov Egor</a:t>
            </a:r>
            <a:endParaRPr lang="ru-RU" sz="1600" dirty="0"/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52"/>
            <a:ext cx="7467600" cy="5983311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   </a:t>
            </a:r>
            <a:r>
              <a:rPr lang="en-US" dirty="0" smtClean="0"/>
              <a:t>This is a swing bridge length of 244 meters with two set on intermediate support towers height of 65 meters.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250px-Tower-Bridge-London-20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1643050"/>
            <a:ext cx="8286808" cy="5000660"/>
          </a:xfrm>
          <a:prstGeom prst="roundRect">
            <a:avLst>
              <a:gd name="adj" fmla="val 7851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408 0.00092 C 0.14462 -0.04279 0.11823 -0.08326 0.08229 -0.08881 C 0.04028 -0.09528 0.02136 -0.05782 0.01302 -0.03492 L 0.00382 -0.00416 C -0.00486 0.01804 -0.02448 0.05573 -0.07239 0.04856 C -0.10243 0.04417 -0.1342 0.003 -0.13038 -0.0407 C -0.12691 -0.08488 -0.08906 -0.11517 -0.05833 -0.11032 C -0.01076 -0.10315 0.00191 -0.06083 0.00643 -0.03608 L 0.01025 -0.00324 C 0.01441 0.02127 0.02656 0.0636 0.0691 0.0703 C 0.10434 0.07562 0.13716 0.0451 0.1408 0.00092 Z " pathEditMode="relative" rAng="11194867" ptsTypes="ffFffffFfff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" y="-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7467600" cy="5911873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Construction work started on 21 June 1886 and lasted for 8 years. 30 June 1894 the bridge was opened by Edward Prince of Wales and his wife Princess Alexandra.</a:t>
            </a:r>
            <a:endParaRPr lang="ru-RU" dirty="0"/>
          </a:p>
        </p:txBody>
      </p:sp>
      <p:pic>
        <p:nvPicPr>
          <p:cNvPr id="4" name="Рисунок 3" descr="220px-Тауэрский_мост_строитс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714620"/>
            <a:ext cx="4429124" cy="34290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220px-Tower_bridge_schm02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29190" y="2714620"/>
            <a:ext cx="4214810" cy="34290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7467600" cy="5554683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 </a:t>
            </a:r>
            <a:r>
              <a:rPr lang="en-US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A drawbridge in Central London on the river Thames, near the tower of London. Sometimes confused with the London bridge, located upstream</a:t>
            </a:r>
            <a:r>
              <a:rPr lang="ru-RU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.</a:t>
            </a:r>
            <a:r>
              <a:rPr lang="ru-RU" dirty="0" smtClean="0"/>
              <a:t> </a:t>
            </a:r>
            <a:r>
              <a:rPr lang="en-US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Crossing through it every day more than 40,000 people</a:t>
            </a:r>
            <a:r>
              <a:rPr lang="ru-RU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.</a:t>
            </a:r>
            <a:endParaRPr lang="ru-RU" dirty="0"/>
          </a:p>
        </p:txBody>
      </p:sp>
      <p:pic>
        <p:nvPicPr>
          <p:cNvPr id="4" name="Рисунок 3" descr="120px-Tower-bridge-ai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3357562"/>
            <a:ext cx="8143932" cy="3000396"/>
          </a:xfrm>
          <a:prstGeom prst="rect">
            <a:avLst/>
          </a:prstGeom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434934216_towerbridge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71538" y="214290"/>
            <a:ext cx="3214710" cy="5357850"/>
          </a:xfrm>
        </p:spPr>
      </p:pic>
      <p:sp>
        <p:nvSpPr>
          <p:cNvPr id="5" name="Прямоугольник 4"/>
          <p:cNvSpPr/>
          <p:nvPr/>
        </p:nvSpPr>
        <p:spPr>
          <a:xfrm>
            <a:off x="4357686" y="357166"/>
            <a:ext cx="400052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Materials used: steel, concrete and granite</a:t>
            </a:r>
            <a:endParaRPr lang="ru-RU" sz="30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4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from="(ppt_x)" to="(ppt_x+1)" calcmode="lin" valueType="num">
                                      <p:cBhvr>
                                        <p:cTn id="2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4" dur="2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5" dur="8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  <p:to>
                                        <p:strVal val="-1.0"/>
                                      </p:to>
                                    </p:se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31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2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34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3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36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The columns of the bridge is made of metal, and the stone veneer is only a protection against external environmental influences.</a:t>
            </a:r>
            <a:endParaRPr lang="ru-RU" dirty="0"/>
          </a:p>
        </p:txBody>
      </p:sp>
    </p:spTree>
  </p:cSld>
  <p:clrMapOvr>
    <a:masterClrMapping/>
  </p:clrMapOvr>
  <p:transition spd="slow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3600" dirty="0" smtClean="0"/>
              <a:t>What percentage of people confuse London and Tower bridge?</a:t>
            </a:r>
            <a:endParaRPr lang="ru-RU" sz="36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1643050"/>
          <a:ext cx="8072494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85926"/>
            <a:ext cx="7424766" cy="4340237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en-US" sz="9600" dirty="0" smtClean="0"/>
              <a:t>The end</a:t>
            </a:r>
            <a:endParaRPr lang="ru-RU" sz="9600" dirty="0" smtClean="0"/>
          </a:p>
          <a:p>
            <a:pPr algn="ctr">
              <a:buNone/>
            </a:pPr>
            <a:r>
              <a:rPr lang="en-US" sz="9600" dirty="0" smtClean="0"/>
              <a:t>Thank you for your attention</a:t>
            </a:r>
            <a:endParaRPr lang="ru-RU" sz="9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118</TotalTime>
  <Words>143</Words>
  <Application>Microsoft Office PowerPoint</Application>
  <PresentationFormat>Экран (4:3)</PresentationFormat>
  <Paragraphs>11</Paragraphs>
  <Slides>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  <vt:variant>
        <vt:lpstr>Произвольные показы</vt:lpstr>
      </vt:variant>
      <vt:variant>
        <vt:i4>1</vt:i4>
      </vt:variant>
    </vt:vector>
  </HeadingPairs>
  <TitlesOfParts>
    <vt:vector size="10" baseType="lpstr">
      <vt:lpstr>Техническая</vt:lpstr>
      <vt:lpstr>completed 5 student  and secondary school No. 2  Ljubimov Egor</vt:lpstr>
      <vt:lpstr> </vt:lpstr>
      <vt:lpstr>Слайд 3</vt:lpstr>
      <vt:lpstr>Слайд 4</vt:lpstr>
      <vt:lpstr>Слайд 5</vt:lpstr>
      <vt:lpstr>Слайд 6</vt:lpstr>
      <vt:lpstr>What percentage of people confuse London and Tower bridge?</vt:lpstr>
      <vt:lpstr>Слайд 8</vt:lpstr>
      <vt:lpstr>Произвольный показ 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выполнил ученик  5 а средней школы № 2  Любимов  егор.</dc:title>
  <dc:creator>винтик&amp;шпунтик</dc:creator>
  <cp:lastModifiedBy>школа</cp:lastModifiedBy>
  <cp:revision>13</cp:revision>
  <dcterms:created xsi:type="dcterms:W3CDTF">2016-04-19T12:51:33Z</dcterms:created>
  <dcterms:modified xsi:type="dcterms:W3CDTF">2016-04-20T08:32:31Z</dcterms:modified>
</cp:coreProperties>
</file>