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371477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Общественный смотр знаний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Повторение орфографии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7 класс. Русский язык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        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786454"/>
            <a:ext cx="6400800" cy="642942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01350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/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9289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/>
              <a:t> </a:t>
            </a:r>
          </a:p>
        </p:txBody>
      </p:sp>
      <p:pic>
        <p:nvPicPr>
          <p:cNvPr id="6" name="Picture 4" descr="human1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91000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Задание 8.</a:t>
            </a:r>
            <a:br>
              <a:rPr lang="ru-RU" dirty="0" smtClean="0"/>
            </a:br>
            <a:r>
              <a:rPr lang="ru-RU" sz="3600" dirty="0" smtClean="0"/>
              <a:t>Списать. Расставить знаки препинания в 1 предложении.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285992"/>
            <a:ext cx="8001056" cy="3352808"/>
          </a:xfr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1.Уселся я на пенек близ тропы рюкзак к ногам прислонил. 2.Вдруг глядь  - напротив гриб голову из листвы высунул. Не повезешь же один гриб домой!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727467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/>
              <a:t>Рефлексия.</a:t>
            </a:r>
            <a:br>
              <a:rPr lang="ru-RU" dirty="0" smtClean="0"/>
            </a:br>
            <a:r>
              <a:rPr lang="ru-RU" dirty="0" smtClean="0"/>
              <a:t>Какие знания я сегодня показал на уроке?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3857651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Спасибо за активную работу на уроке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14379"/>
          </a:xfrm>
          <a:solidFill>
            <a:schemeClr val="accent4"/>
          </a:solidFill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Цели урока: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643998" cy="54292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1.Повторение правописания букв </a:t>
            </a:r>
            <a:r>
              <a:rPr lang="ru-RU" dirty="0" err="1" smtClean="0">
                <a:solidFill>
                  <a:srgbClr val="002060"/>
                </a:solidFill>
              </a:rPr>
              <a:t>о-е</a:t>
            </a:r>
            <a:r>
              <a:rPr lang="ru-RU" dirty="0" smtClean="0">
                <a:solidFill>
                  <a:srgbClr val="002060"/>
                </a:solidFill>
              </a:rPr>
              <a:t> в корнях, окончаниях и суффиксах существительных и    прилагательных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2.Повторение правил правописания букв </a:t>
            </a:r>
            <a:r>
              <a:rPr lang="ru-RU" dirty="0" err="1" smtClean="0">
                <a:solidFill>
                  <a:srgbClr val="002060"/>
                </a:solidFill>
              </a:rPr>
              <a:t>о-е</a:t>
            </a:r>
            <a:r>
              <a:rPr lang="ru-RU" dirty="0" smtClean="0">
                <a:solidFill>
                  <a:srgbClr val="002060"/>
                </a:solidFill>
              </a:rPr>
              <a:t> после шипящих и </a:t>
            </a:r>
            <a:r>
              <a:rPr lang="ru-RU" dirty="0" err="1" smtClean="0">
                <a:solidFill>
                  <a:srgbClr val="002060"/>
                </a:solidFill>
              </a:rPr>
              <a:t>ц</a:t>
            </a:r>
            <a:r>
              <a:rPr lang="ru-RU" dirty="0" smtClean="0">
                <a:solidFill>
                  <a:srgbClr val="002060"/>
                </a:solidFill>
              </a:rPr>
              <a:t> в корнях, окончаниях и суффиксах существительных и    прилагательных.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3. Закрепления правил правописания в ходе выполнения заданий.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4.Развитие речи учащихся.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5.Формирование навыка добывания знаний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</a:rPr>
              <a:t>6.Развитие творческих способностей учащихся.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89"/>
            <a:ext cx="7772400" cy="2500331"/>
          </a:xfr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Задание № 1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Что я знаю о правописании Ь знака?</a:t>
            </a:r>
            <a:br>
              <a:rPr lang="ru-RU" sz="3600" dirty="0" smtClean="0"/>
            </a:br>
            <a:r>
              <a:rPr lang="ru-RU" sz="3600" dirty="0" smtClean="0"/>
              <a:t>Что я знаю о правописании Ъ знака?</a:t>
            </a:r>
            <a:br>
              <a:rPr lang="ru-RU" sz="3600" dirty="0" smtClean="0"/>
            </a:br>
            <a:r>
              <a:rPr lang="ru-RU" sz="2800" dirty="0" smtClean="0"/>
              <a:t>(Устный ответ по цепочке)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357562"/>
            <a:ext cx="7858180" cy="2428892"/>
          </a:xfr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Задание №2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В каком стиле проведено сообщение?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Назовите его признаки.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2"/>
            <a:ext cx="7772400" cy="2571768"/>
          </a:xfrm>
          <a:gradFill flip="none" rotWithShape="1">
            <a:gsLst>
              <a:gs pos="0">
                <a:schemeClr val="accent5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5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5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Задание № 3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Выборочный диктант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2700" dirty="0" smtClean="0"/>
              <a:t>( Записать слова в три столбика) (15 б)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9286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uman1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91000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85883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071678"/>
            <a:ext cx="8001056" cy="442915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 1                                                  2                                     3   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Осень,                                      соловьи,                         ешь,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зелень,                                     льет                                 сушь,                                                         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олень,                                       ружье,                             не плачь,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степь,                                        колосья,                           режь,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васильки                                  пьеса                               достичь, 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071701"/>
          </a:xfr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Задание № 4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Вставить в слова пропущенные буквы.</a:t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2400" dirty="0" smtClean="0"/>
              <a:t>17 б)</a:t>
            </a:r>
            <a:r>
              <a:rPr lang="ru-RU" sz="3600" dirty="0" smtClean="0"/>
              <a:t>  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496"/>
            <a:ext cx="8072494" cy="3786214"/>
          </a:xfr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Об…ем, в…юга, б…</a:t>
            </a:r>
            <a:r>
              <a:rPr lang="ru-RU" dirty="0" err="1" smtClean="0">
                <a:solidFill>
                  <a:schemeClr val="tx1"/>
                </a:solidFill>
              </a:rPr>
              <a:t>ющийся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обез</a:t>
            </a:r>
            <a:r>
              <a:rPr lang="ru-RU" dirty="0" smtClean="0">
                <a:solidFill>
                  <a:schemeClr val="tx1"/>
                </a:solidFill>
              </a:rPr>
              <a:t>…</a:t>
            </a:r>
            <a:r>
              <a:rPr lang="ru-RU" dirty="0" err="1" smtClean="0">
                <a:solidFill>
                  <a:schemeClr val="tx1"/>
                </a:solidFill>
              </a:rPr>
              <a:t>яна</a:t>
            </a:r>
            <a:r>
              <a:rPr lang="ru-RU" dirty="0" smtClean="0">
                <a:solidFill>
                  <a:schemeClr val="tx1"/>
                </a:solidFill>
              </a:rPr>
              <a:t>, об…езженный, п…</a:t>
            </a:r>
            <a:r>
              <a:rPr lang="ru-RU" dirty="0" err="1" smtClean="0">
                <a:solidFill>
                  <a:schemeClr val="tx1"/>
                </a:solidFill>
              </a:rPr>
              <a:t>еса</a:t>
            </a:r>
            <a:r>
              <a:rPr lang="ru-RU" dirty="0" smtClean="0">
                <a:solidFill>
                  <a:schemeClr val="tx1"/>
                </a:solidFill>
              </a:rPr>
              <a:t>, с…ел, сбор…</a:t>
            </a:r>
            <a:r>
              <a:rPr lang="ru-RU" dirty="0" err="1" smtClean="0">
                <a:solidFill>
                  <a:schemeClr val="tx1"/>
                </a:solidFill>
              </a:rPr>
              <a:t>щик</a:t>
            </a:r>
            <a:r>
              <a:rPr lang="ru-RU" dirty="0" smtClean="0">
                <a:solidFill>
                  <a:schemeClr val="tx1"/>
                </a:solidFill>
              </a:rPr>
              <a:t>, с…ютились, с…ежился, сер…</a:t>
            </a:r>
            <a:r>
              <a:rPr lang="ru-RU" dirty="0" err="1" smtClean="0">
                <a:solidFill>
                  <a:schemeClr val="tx1"/>
                </a:solidFill>
              </a:rPr>
              <a:t>езный</a:t>
            </a:r>
            <a:r>
              <a:rPr lang="ru-RU" dirty="0" smtClean="0">
                <a:solidFill>
                  <a:schemeClr val="tx1"/>
                </a:solidFill>
              </a:rPr>
              <a:t>, бур…</a:t>
            </a:r>
            <a:r>
              <a:rPr lang="ru-RU" dirty="0" err="1" smtClean="0">
                <a:solidFill>
                  <a:schemeClr val="tx1"/>
                </a:solidFill>
              </a:rPr>
              <a:t>ян</a:t>
            </a:r>
            <a:r>
              <a:rPr lang="ru-RU" dirty="0" smtClean="0">
                <a:solidFill>
                  <a:schemeClr val="tx1"/>
                </a:solidFill>
              </a:rPr>
              <a:t>, в…ехать,  под…ем, сем…я, </a:t>
            </a:r>
            <a:r>
              <a:rPr lang="ru-RU" dirty="0" err="1" smtClean="0">
                <a:solidFill>
                  <a:schemeClr val="tx1"/>
                </a:solidFill>
              </a:rPr>
              <a:t>отреж</a:t>
            </a:r>
            <a:r>
              <a:rPr lang="ru-RU" dirty="0" smtClean="0">
                <a:solidFill>
                  <a:schemeClr val="tx1"/>
                </a:solidFill>
              </a:rPr>
              <a:t>…те, камен…</a:t>
            </a:r>
            <a:r>
              <a:rPr lang="ru-RU" dirty="0" err="1" smtClean="0">
                <a:solidFill>
                  <a:schemeClr val="tx1"/>
                </a:solidFill>
              </a:rPr>
              <a:t>щик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№ 5.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Укажите части речи.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14445"/>
          </a:xfr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algn="l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571744"/>
            <a:ext cx="8072494" cy="364333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Объем (сущ.), вьюга (сущ.), бьющийся (</a:t>
            </a:r>
            <a:r>
              <a:rPr lang="ru-RU" dirty="0" err="1" smtClean="0">
                <a:solidFill>
                  <a:schemeClr val="tx1"/>
                </a:solidFill>
              </a:rPr>
              <a:t>прич</a:t>
            </a:r>
            <a:r>
              <a:rPr lang="ru-RU" dirty="0" smtClean="0">
                <a:solidFill>
                  <a:schemeClr val="tx1"/>
                </a:solidFill>
              </a:rPr>
              <a:t>.), обезьяна(сущ.), объезженный (</a:t>
            </a:r>
            <a:r>
              <a:rPr lang="ru-RU" dirty="0" err="1" smtClean="0">
                <a:solidFill>
                  <a:schemeClr val="tx1"/>
                </a:solidFill>
              </a:rPr>
              <a:t>прич</a:t>
            </a:r>
            <a:r>
              <a:rPr lang="ru-RU" dirty="0" smtClean="0">
                <a:solidFill>
                  <a:schemeClr val="tx1"/>
                </a:solidFill>
              </a:rPr>
              <a:t>.), пьеса (сущ.), съел (глаг.), сборщик (сущ.), </a:t>
            </a:r>
            <a:r>
              <a:rPr lang="ru-RU" dirty="0" err="1" smtClean="0">
                <a:solidFill>
                  <a:schemeClr val="tx1"/>
                </a:solidFill>
              </a:rPr>
              <a:t>съютились</a:t>
            </a:r>
            <a:r>
              <a:rPr lang="ru-RU" dirty="0" smtClean="0">
                <a:solidFill>
                  <a:schemeClr val="tx1"/>
                </a:solidFill>
              </a:rPr>
              <a:t> (глаг.), съежился (глаг.), серьезный (прил.), бурьян(сущ.), въехать (глаг.),  подъем (сущ.), семья (сущ.), отрежьте ( глаг.), каменщик (сущ.).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643206"/>
          </a:xfr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Задание № 7</a:t>
            </a:r>
            <a:br>
              <a:rPr lang="ru-RU" sz="3600" dirty="0" smtClean="0"/>
            </a:br>
            <a:r>
              <a:rPr lang="ru-RU" sz="3200" i="1" dirty="0" smtClean="0"/>
              <a:t> Вставить пропущенные орфограммы, определить </a:t>
            </a:r>
            <a:r>
              <a:rPr lang="ru-RU" sz="3200" i="1" smtClean="0"/>
              <a:t>часть речи, </a:t>
            </a:r>
            <a:r>
              <a:rPr lang="ru-RU" sz="3200" i="1" dirty="0" smtClean="0"/>
              <a:t>выделить морфемы и указать главное слово в словосочетаниях</a:t>
            </a:r>
            <a:br>
              <a:rPr lang="ru-RU" sz="3200" i="1" dirty="0" smtClean="0"/>
            </a:br>
            <a:r>
              <a:rPr lang="ru-RU" sz="3200" i="1" dirty="0" smtClean="0"/>
              <a:t>. (18 б)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От чего будет зависеть выбор буквы?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928934"/>
            <a:ext cx="8429684" cy="3643338"/>
          </a:xfr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>
            <a:normAutofit fontScale="62500" lnSpcReduction="20000"/>
          </a:bodyPr>
          <a:lstStyle/>
          <a:p>
            <a:pPr lvl="0" algn="just"/>
            <a:endParaRPr lang="ru-RU" sz="4600" dirty="0" smtClean="0"/>
          </a:p>
          <a:p>
            <a:pPr lvl="0" algn="just"/>
            <a:r>
              <a:rPr lang="ru-RU" sz="4600" dirty="0" smtClean="0">
                <a:solidFill>
                  <a:schemeClr val="tx1"/>
                </a:solidFill>
              </a:rPr>
              <a:t>Чуж…</a:t>
            </a:r>
            <a:r>
              <a:rPr lang="ru-RU" sz="4600" dirty="0" err="1" smtClean="0">
                <a:solidFill>
                  <a:schemeClr val="tx1"/>
                </a:solidFill>
              </a:rPr>
              <a:t>й</a:t>
            </a:r>
            <a:r>
              <a:rPr lang="ru-RU" sz="4600" dirty="0" smtClean="0">
                <a:solidFill>
                  <a:schemeClr val="tx1"/>
                </a:solidFill>
              </a:rPr>
              <a:t> город,  храбрый </a:t>
            </a:r>
            <a:r>
              <a:rPr lang="ru-RU" sz="4600" dirty="0" err="1" smtClean="0">
                <a:solidFill>
                  <a:schemeClr val="tx1"/>
                </a:solidFill>
              </a:rPr>
              <a:t>петуш</a:t>
            </a:r>
            <a:r>
              <a:rPr lang="ru-RU" sz="4600" dirty="0" smtClean="0">
                <a:solidFill>
                  <a:schemeClr val="tx1"/>
                </a:solidFill>
              </a:rPr>
              <a:t>…к, высокое </a:t>
            </a:r>
            <a:r>
              <a:rPr lang="ru-RU" sz="4600" dirty="0" err="1" smtClean="0">
                <a:solidFill>
                  <a:schemeClr val="tx1"/>
                </a:solidFill>
              </a:rPr>
              <a:t>крыльц</a:t>
            </a:r>
            <a:r>
              <a:rPr lang="ru-RU" sz="4600" dirty="0" smtClean="0">
                <a:solidFill>
                  <a:schemeClr val="tx1"/>
                </a:solidFill>
              </a:rPr>
              <a:t>…, </a:t>
            </a:r>
            <a:r>
              <a:rPr lang="ru-RU" sz="4600" dirty="0" err="1" smtClean="0">
                <a:solidFill>
                  <a:schemeClr val="tx1"/>
                </a:solidFill>
              </a:rPr>
              <a:t>ш</a:t>
            </a:r>
            <a:r>
              <a:rPr lang="ru-RU" sz="4600" dirty="0" smtClean="0">
                <a:solidFill>
                  <a:schemeClr val="tx1"/>
                </a:solidFill>
              </a:rPr>
              <a:t>…</a:t>
            </a:r>
            <a:r>
              <a:rPr lang="ru-RU" sz="4600" dirty="0" err="1" smtClean="0">
                <a:solidFill>
                  <a:schemeClr val="tx1"/>
                </a:solidFill>
              </a:rPr>
              <a:t>лковые</a:t>
            </a:r>
            <a:r>
              <a:rPr lang="ru-RU" sz="4600" dirty="0" smtClean="0">
                <a:solidFill>
                  <a:schemeClr val="tx1"/>
                </a:solidFill>
              </a:rPr>
              <a:t> локоны, ж…</a:t>
            </a:r>
            <a:r>
              <a:rPr lang="ru-RU" sz="4600" dirty="0" err="1" smtClean="0">
                <a:solidFill>
                  <a:schemeClr val="tx1"/>
                </a:solidFill>
              </a:rPr>
              <a:t>лтый</a:t>
            </a:r>
            <a:r>
              <a:rPr lang="ru-RU" sz="4600" dirty="0" smtClean="0">
                <a:solidFill>
                  <a:schemeClr val="tx1"/>
                </a:solidFill>
              </a:rPr>
              <a:t> лист,  храброе </a:t>
            </a:r>
            <a:r>
              <a:rPr lang="ru-RU" sz="4600" dirty="0" err="1" smtClean="0">
                <a:solidFill>
                  <a:schemeClr val="tx1"/>
                </a:solidFill>
              </a:rPr>
              <a:t>сердц</a:t>
            </a:r>
            <a:r>
              <a:rPr lang="ru-RU" sz="4600" dirty="0" smtClean="0">
                <a:solidFill>
                  <a:schemeClr val="tx1"/>
                </a:solidFill>
              </a:rPr>
              <a:t>…, маленький </a:t>
            </a:r>
            <a:r>
              <a:rPr lang="ru-RU" sz="4600" dirty="0" err="1" smtClean="0">
                <a:solidFill>
                  <a:schemeClr val="tx1"/>
                </a:solidFill>
              </a:rPr>
              <a:t>овраж</a:t>
            </a:r>
            <a:r>
              <a:rPr lang="ru-RU" sz="4600" dirty="0" smtClean="0">
                <a:solidFill>
                  <a:schemeClr val="tx1"/>
                </a:solidFill>
              </a:rPr>
              <a:t>…к, тяж…</a:t>
            </a:r>
            <a:r>
              <a:rPr lang="ru-RU" sz="4600" dirty="0" err="1" smtClean="0">
                <a:solidFill>
                  <a:schemeClr val="tx1"/>
                </a:solidFill>
              </a:rPr>
              <a:t>лый</a:t>
            </a:r>
            <a:r>
              <a:rPr lang="ru-RU" sz="4600" dirty="0" smtClean="0">
                <a:solidFill>
                  <a:schemeClr val="tx1"/>
                </a:solidFill>
              </a:rPr>
              <a:t> камень, в дремуч…м лесу,  укрыть плащ…м, </a:t>
            </a:r>
            <a:r>
              <a:rPr lang="ru-RU" sz="4600" dirty="0" err="1" smtClean="0">
                <a:solidFill>
                  <a:schemeClr val="tx1"/>
                </a:solidFill>
              </a:rPr>
              <a:t>ш</a:t>
            </a:r>
            <a:r>
              <a:rPr lang="ru-RU" sz="4600" dirty="0" smtClean="0">
                <a:solidFill>
                  <a:schemeClr val="tx1"/>
                </a:solidFill>
              </a:rPr>
              <a:t>…л медленно,  сильно </a:t>
            </a:r>
            <a:r>
              <a:rPr lang="ru-RU" sz="4600" dirty="0" err="1" smtClean="0">
                <a:solidFill>
                  <a:schemeClr val="tx1"/>
                </a:solidFill>
              </a:rPr>
              <a:t>печ</a:t>
            </a:r>
            <a:r>
              <a:rPr lang="ru-RU" sz="4600" dirty="0" smtClean="0">
                <a:solidFill>
                  <a:schemeClr val="tx1"/>
                </a:solidFill>
              </a:rPr>
              <a:t>…т, сладкий крыж…вник, любоваться пейзаж…м, золотое </a:t>
            </a:r>
            <a:r>
              <a:rPr lang="ru-RU" sz="4600" dirty="0" err="1" smtClean="0">
                <a:solidFill>
                  <a:schemeClr val="tx1"/>
                </a:solidFill>
              </a:rPr>
              <a:t>кольц</a:t>
            </a:r>
            <a:r>
              <a:rPr lang="ru-RU" sz="4600" dirty="0" smtClean="0">
                <a:solidFill>
                  <a:schemeClr val="tx1"/>
                </a:solidFill>
              </a:rPr>
              <a:t>…,  </a:t>
            </a:r>
            <a:r>
              <a:rPr lang="ru-RU" sz="4600" dirty="0" err="1" smtClean="0">
                <a:solidFill>
                  <a:schemeClr val="tx1"/>
                </a:solidFill>
              </a:rPr>
              <a:t>парч</a:t>
            </a:r>
            <a:r>
              <a:rPr lang="ru-RU" sz="4600" dirty="0" smtClean="0">
                <a:solidFill>
                  <a:schemeClr val="tx1"/>
                </a:solidFill>
              </a:rPr>
              <a:t>…</a:t>
            </a:r>
            <a:r>
              <a:rPr lang="ru-RU" sz="4600" dirty="0" err="1" smtClean="0">
                <a:solidFill>
                  <a:schemeClr val="tx1"/>
                </a:solidFill>
              </a:rPr>
              <a:t>вая</a:t>
            </a:r>
            <a:r>
              <a:rPr lang="ru-RU" sz="4600" dirty="0" smtClean="0">
                <a:solidFill>
                  <a:schemeClr val="tx1"/>
                </a:solidFill>
              </a:rPr>
              <a:t> накидка, </a:t>
            </a:r>
            <a:r>
              <a:rPr lang="ru-RU" sz="4600" dirty="0" err="1" smtClean="0">
                <a:solidFill>
                  <a:schemeClr val="tx1"/>
                </a:solidFill>
              </a:rPr>
              <a:t>ож</a:t>
            </a:r>
            <a:r>
              <a:rPr lang="ru-RU" sz="4600" dirty="0" smtClean="0">
                <a:solidFill>
                  <a:schemeClr val="tx1"/>
                </a:solidFill>
              </a:rPr>
              <a:t>…г руки, </a:t>
            </a:r>
            <a:r>
              <a:rPr lang="ru-RU" sz="4600" dirty="0" err="1" smtClean="0">
                <a:solidFill>
                  <a:schemeClr val="tx1"/>
                </a:solidFill>
              </a:rPr>
              <a:t>ож</a:t>
            </a:r>
            <a:r>
              <a:rPr lang="ru-RU" sz="4600" dirty="0" smtClean="0">
                <a:solidFill>
                  <a:schemeClr val="tx1"/>
                </a:solidFill>
              </a:rPr>
              <a:t>…г руку.</a:t>
            </a:r>
          </a:p>
          <a:p>
            <a:pPr lvl="0"/>
            <a:r>
              <a:rPr lang="ru-RU" u="sng" dirty="0" smtClean="0"/>
              <a:t> </a:t>
            </a:r>
            <a:endParaRPr lang="ru-RU" dirty="0" smtClean="0"/>
          </a:p>
          <a:p>
            <a:r>
              <a:rPr lang="ru-RU" u="sng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txBody>
          <a:bodyPr/>
          <a:lstStyle/>
          <a:p>
            <a:pPr algn="l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857364"/>
            <a:ext cx="7858180" cy="464347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Чуж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й город,  храбрый петуш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к, высокое крыльц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, ш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лковые локоны, ж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лтый лист,  храброе сердц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, маленький овраж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к, тяж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лый камень, в дремуч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м лесу,  укрыть плащ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м, ш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л медленно,  сильно печет, сладкий крыж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вник, любоваться пейзаж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м, золотое кольц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,  парч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вая накидка, ож</a:t>
            </a:r>
            <a:r>
              <a:rPr lang="ru-RU" u="sng" dirty="0" smtClean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г руки, ож</a:t>
            </a:r>
            <a:r>
              <a:rPr lang="ru-RU" u="sng" dirty="0" smtClean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г руку.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381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Общественный смотр знаний     Повторение орфографии            7 класс. Русский язык          </vt:lpstr>
      <vt:lpstr>Цели урока:</vt:lpstr>
      <vt:lpstr>Задание № 1 Что я знаю о правописании Ь знака? Что я знаю о правописании Ъ знака? (Устный ответ по цепочке) </vt:lpstr>
      <vt:lpstr> Задание № 3  Выборочный диктант  ( Записать слова в три столбика) (15 б)  </vt:lpstr>
      <vt:lpstr>Проверка</vt:lpstr>
      <vt:lpstr>Задание № 4 Вставить в слова пропущенные буквы. (17 б)   </vt:lpstr>
      <vt:lpstr>Проверка</vt:lpstr>
      <vt:lpstr>  Задание № 7  Вставить пропущенные орфограммы, определить часть речи, выделить морфемы и указать главное слово в словосочетаниях . (18 б) От чего будет зависеть выбор буквы?   </vt:lpstr>
      <vt:lpstr>Проверка</vt:lpstr>
      <vt:lpstr>Задание 8. Списать. Расставить знаки препинания в 1 предложении.</vt:lpstr>
      <vt:lpstr>Рефлексия. Какие знания я сегодня показал на уроке?</vt:lpstr>
      <vt:lpstr>Спасибо за активную работу на уроке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Общественный смотр знаний</dc:title>
  <dc:creator>ADMIN</dc:creator>
  <cp:lastModifiedBy>User</cp:lastModifiedBy>
  <cp:revision>29</cp:revision>
  <dcterms:created xsi:type="dcterms:W3CDTF">2010-10-14T18:05:11Z</dcterms:created>
  <dcterms:modified xsi:type="dcterms:W3CDTF">2013-12-29T15:18:47Z</dcterms:modified>
</cp:coreProperties>
</file>