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74" r:id="rId9"/>
    <p:sldId id="267" r:id="rId10"/>
    <p:sldId id="268" r:id="rId11"/>
    <p:sldId id="273" r:id="rId12"/>
    <p:sldId id="270" r:id="rId13"/>
    <p:sldId id="271" r:id="rId14"/>
    <p:sldId id="272" r:id="rId15"/>
    <p:sldId id="269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6"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929" autoAdjust="0"/>
  </p:normalViewPr>
  <p:slideViewPr>
    <p:cSldViewPr>
      <p:cViewPr varScale="1">
        <p:scale>
          <a:sx n="56" d="100"/>
          <a:sy n="5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0A5F19-FA78-461E-95D8-81E1447F73C6}" type="datetimeFigureOut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933789-7342-4124-ABA2-21B4E8CD12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0590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3789-7342-4124-ABA2-21B4E8CD12E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486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3B4D4-A1BA-4BA8-B852-C75B730E9FCD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C77F-E0F7-4B7D-A173-DAD095A53B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0F1F9-67BD-4007-9D3D-33ACCAC84C82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F048-DDD9-4DCE-8233-967944460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6AA94-7060-4C0F-B286-B95C2EACDDA7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7278-E812-4E24-AAC9-29B1E412F1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0DFE-458C-423D-AFDE-CD126531F113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744C-4585-4B4C-A2BF-821F22D6A2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1080-BD11-4A47-AFD4-7DE1E3AD3B70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19E6-E633-436A-94DB-13F810E932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0ECFE-149C-411A-859B-6D446491095C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CA60-5EA9-4F1A-A7D9-14FBC75102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6ACCE-6037-4486-A68D-14C3B8A66591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3591A-ED3C-4402-B25A-69EF106D1E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1FBF-B51F-425B-88F5-646DDE5BE92C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55C2D-FB86-493A-8E26-55A2766865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9705C-E1C3-469B-A09F-2BCEC9A11A36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D4FF8-B240-4DEA-A947-927D7DF35B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1C3B7-C2EC-494A-BC38-FD71D65138E1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D6EA-1AEE-46F2-80E7-918B22D07E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2C8C-070B-4AC6-A8A6-C637EC6A768E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41C3-6F2B-411A-A536-86A16C57DE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CDFC95-974B-4293-80D9-3FBAF4411740}" type="datetime1">
              <a:rPr lang="ru-RU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46DFEB-1744-4C6D-8FF9-F908C56F19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Техника безопасности на уроках лёгкой атлетики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5229200"/>
            <a:ext cx="822960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Презентация подготовлена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Светловой Е.Г.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преподавателем физкультуры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ГБОУ гимназии №399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СПБ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472487" cy="3571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53578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Перед метанием убедиться, что в направлении броска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никого нет.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При групповом метании стоять с левой стороны от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метающего.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Находясь вблизи зоны метания, следить за тем, чтобы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выполняющий бросок был в поле зрения.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броска идти за снарядом только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 разрешения учителя.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При метании в цель предусмотреть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опасность при отскоке  снаряда.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93C51-AECF-40CA-B02B-BD5289DBC3B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38" y="3429000"/>
            <a:ext cx="26431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2928938" cy="5000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721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метать снаряд в  необорудованных  для этого местах;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производить произвольные метания;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передавать снаряд друг другу  броском;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пересекать зону метания.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C65FF-8A2A-4489-BA54-3EABC7CEAD3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286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5716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занятий подвижными играми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545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догонялками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Смотреть в направлении своего движения.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Исключить резкие стопорящие остановки.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 в спину впереди бегущих;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своего движения.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9A1CB-DE16-4A73-B803-628FB30E5F0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857625"/>
            <a:ext cx="4214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мячом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51260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 Учащийся должен :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соизмерять силу броска мячом в игроков.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бросать мяч в голову играющим;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вырывать мяч у игрока, первым овладевшим им;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падать и  ложиться на пол, уворачиваясь от мяча;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забегать на скамейки.    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66290-E7C3-453E-979C-13362A5774AF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26630" name="Picture 2" descr="DSC0987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5" y="3714750"/>
            <a:ext cx="4491038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500063"/>
            <a:ext cx="8229600" cy="3571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Эстафеты 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выполнять эстафету по своей дорожке;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передачи эстафеты встать в конец своей команды;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начинать эстафету без сигнала учителя;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во время эстафеты выходить из  строя;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продолжать эстафету до того,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как впереди стоящий игрок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передал вам  эстафету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касанием руки;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садиться на пол или залазить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на спортивное оборудование.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3C36C-3A54-4944-8E0E-A5B9E28319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876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при несчастных случаях и экстремальных           ситуациях.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686800" cy="478631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 помощью учителя оказать травмированному первую медицинскую помощь, вызвать врача;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при возникновении пожара в спортзале немедленно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прекратить занятие, организованно, под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руководством   учителя покинуть место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проведения занятия через запасные выходы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согласно плану эвакуации.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969C0-DD40-4C31-B88F-A1AB708D43C0}" type="datetime1">
              <a:rPr lang="ru-RU" smtClean="0"/>
              <a:pPr>
                <a:defRPr/>
              </a:pPr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45BB01-ECF8-4D43-9C63-878B0E0E8D0C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4572000"/>
            <a:ext cx="2286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безопасности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по окончании занятий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под руководством учителя убрать спортивный инвентарь в места его хранения;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организованно покинуть место проведения занятия;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переодеться в раздевалке;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вымыть с мылом руки. 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06A54-BBA2-4FB1-B576-44CAAF317598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2970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3933056"/>
            <a:ext cx="3062287" cy="266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Содержание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643938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I.   Общие требования безопасности.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2.  Требования безопасности перед началом занятий.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3.  Требования безопасности во время занятий. </a:t>
            </a:r>
          </a:p>
          <a:p>
            <a:pPr marL="514350" indent="-514350" eaLnBrk="1" hangingPunct="1">
              <a:buFont typeface="Arial" charset="0"/>
              <a:buAutoNum type="arabicPeriod" startAt="4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Требование безопасности во время занятий лёгкой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атлетикой.</a:t>
            </a:r>
          </a:p>
          <a:p>
            <a:pPr marL="514350" indent="-514350" eaLnBrk="1" hangingPunct="1">
              <a:buFont typeface="Arial" charset="0"/>
              <a:buAutoNum type="arabicPeriod" startAt="5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Требования безопасности  во время проведения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подвижных игр.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6.   Требования безопасности при несчастных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случаях и экстремальных ситуациях.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7.   Требования безопасности по окончании  занятий.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EE9C6-19C0-4050-9BD7-8BFDF0A0202B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6429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Общие требования безопасности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429625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иметь опрятную спортивную форму, (шорты, футболку, костюм), чистую спортивную обувь, исключающую скольжение, плотно облегающую ногу;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заходить в спортзал по звонку   с учителем;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после болезни предоставить учителю справку от врача;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случае освобождения от занятий после болезни присутствовать на уроке в спортивной одежде;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бережно относиться к спортивному инвентарю и использовать его по назначению;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знать и выполнять инструкцию по мерам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безопасности.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01208"/>
            <a:ext cx="1691680" cy="119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2357438" y="85725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/>
            </a:r>
            <a:br>
              <a:rPr lang="ru-RU" sz="1400"/>
            </a:br>
            <a:endParaRPr lang="ru-RU" sz="14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Требования безопасности перед началом занятий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472487" cy="4000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Надеть на себя спортивную форму и обувь.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Снять с себя предметы, представляющие опасность  (серьги, часы, браслеты и т.д.).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Убрать из карманов спортивной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формы колющие предметы 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мобильные телефоны.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 команде учителя встать в строй.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6B8F-02E2-4503-B4C0-8CA8C505108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714752"/>
            <a:ext cx="354806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7858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занятий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8" y="1357313"/>
            <a:ext cx="4786312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внимательно слушать и чётко выполнять задания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брать спортивный инвентарь и выполнять упражнения с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74CCC-E12A-4E2E-A1DE-35078E2A960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3500438"/>
            <a:ext cx="4143375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Учащимся нельзя: 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9001125" cy="5572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покидать место проведения занятия без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толкаться, ставить подножки в строю и в движении;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мешать и отвлекать при объяснении заданий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и выполнении упражнений;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своего движения;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жевать жевательную резинку.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D8D69-A701-4E09-A2D3-4383C7DCDA9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5" y="3500438"/>
            <a:ext cx="42862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 занятий лёгкой атлетикой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572500" cy="50006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Бег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групповом старте на короткие дистанции бежать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своей дорожке;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 время бега смотреть на свою дорожку;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выполнения беговых упражнений пробегать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инерции 5-10 м;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возвращаться на старт сбоку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от дорожки.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189F08-84AB-4EC6-91EC-0766111017D7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0" y="4071938"/>
            <a:ext cx="3571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328738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Бег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старте на дистанции ставить подножки;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задерживать соперников руками;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беге на длинные дистанции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толкать и  обгонять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бегущих впереди товарищей.</a:t>
            </a: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A4167-B9FD-4AE4-A8F6-075A0698426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1027" name="Picture 3" descr="C:\Documents and Settings\Admin\Мои документы\Мои рисунки\Российский азимут 15.0510\Изображение 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2" y="1857363"/>
            <a:ext cx="3208447" cy="42779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472487" cy="5715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472487" cy="53403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прыжки, когда учитель дал разрешение;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поочерёдно;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выполнения прыжка быстро вернуться на своё место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с правой или левой стороны дорожки для разбега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на неровной и скользкой поверхности;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перебегать дорожку для разбега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во время выполнения попытки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другим учащимся;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приземляться на руки.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DB79D-B7DE-47D3-B66B-ECF1C440310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75" y="4000500"/>
            <a:ext cx="3714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9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</TotalTime>
  <Words>812</Words>
  <Application>Microsoft Office PowerPoint</Application>
  <PresentationFormat>Экран (4:3)</PresentationFormat>
  <Paragraphs>167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математика - 9!</vt:lpstr>
      <vt:lpstr> Техника безопасности на уроках лёгкой атлетики</vt:lpstr>
      <vt:lpstr>Содержание</vt:lpstr>
      <vt:lpstr>  Общие требования безопасности  </vt:lpstr>
      <vt:lpstr> Требования безопасности перед началом занятий </vt:lpstr>
      <vt:lpstr>         Требования безопасности во время                             занятий   Учащийся должен:   </vt:lpstr>
      <vt:lpstr>Учащимся нельзя: </vt:lpstr>
      <vt:lpstr>   Требования безопасности во время  занятий лёгкой атлетикой   </vt:lpstr>
      <vt:lpstr>Бег</vt:lpstr>
      <vt:lpstr>ПРЫЖКИ  </vt:lpstr>
      <vt:lpstr> МЕТАНИЕ  </vt:lpstr>
      <vt:lpstr> МЕТАНИЕ  </vt:lpstr>
      <vt:lpstr>Требования безопасности во время занятий подвижными играми </vt:lpstr>
      <vt:lpstr>Игры с мячом</vt:lpstr>
      <vt:lpstr>Эстафеты  </vt:lpstr>
      <vt:lpstr>Требования безопасности при несчастных случаях и экстремальных           ситуациях.</vt:lpstr>
      <vt:lpstr>Требования безопасности по окончании занятий.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физкультуры</dc:title>
  <dc:creator>Admin</dc:creator>
  <dc:description>http;//aida.ucoz.ru</dc:description>
  <cp:lastModifiedBy>Anatsko</cp:lastModifiedBy>
  <cp:revision>115</cp:revision>
  <dcterms:created xsi:type="dcterms:W3CDTF">2011-05-29T07:10:04Z</dcterms:created>
  <dcterms:modified xsi:type="dcterms:W3CDTF">2017-01-09T10:27:44Z</dcterms:modified>
</cp:coreProperties>
</file>