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9" r:id="rId11"/>
    <p:sldId id="270" r:id="rId12"/>
    <p:sldId id="261" r:id="rId13"/>
    <p:sldId id="262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6785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+mn-lt"/>
              </a:rPr>
              <a:t>ИЗУЧАЕМ И                      РАБОТАЕМ </a:t>
            </a:r>
            <a:br>
              <a:rPr lang="ru-RU" sz="6000" b="1" dirty="0" smtClean="0">
                <a:latin typeface="+mn-lt"/>
              </a:rPr>
            </a:br>
            <a:r>
              <a:rPr lang="ru-RU" sz="6000" b="1" dirty="0" smtClean="0">
                <a:latin typeface="+mn-lt"/>
              </a:rPr>
              <a:t>ПО ФГОС ДО</a:t>
            </a:r>
            <a:endParaRPr lang="ru-RU" sz="6000" b="1" dirty="0">
              <a:latin typeface="+mn-lt"/>
            </a:endParaRPr>
          </a:p>
        </p:txBody>
      </p:sp>
      <p:pic>
        <p:nvPicPr>
          <p:cNvPr id="6" name="Содержимое 5" descr="Первоклассники_картинки_учебный_год_первоклассники.jpg"/>
          <p:cNvPicPr>
            <a:picLocks noGrp="1" noChangeAspect="1"/>
          </p:cNvPicPr>
          <p:nvPr>
            <p:ph idx="1"/>
          </p:nvPr>
        </p:nvPicPr>
        <p:blipFill>
          <a:blip r:embed="rId2"/>
          <a:srcRect t="12795"/>
          <a:stretch>
            <a:fillRect/>
          </a:stretch>
        </p:blipFill>
        <p:spPr>
          <a:xfrm>
            <a:off x="0" y="4357694"/>
            <a:ext cx="3194851" cy="2786058"/>
          </a:xfrm>
        </p:spPr>
      </p:pic>
      <p:pic>
        <p:nvPicPr>
          <p:cNvPr id="7" name="Содержимое 5" descr="Первоклассники_картинки_учебный_год_первоклассники.jpg"/>
          <p:cNvPicPr>
            <a:picLocks noChangeAspect="1"/>
          </p:cNvPicPr>
          <p:nvPr/>
        </p:nvPicPr>
        <p:blipFill>
          <a:blip r:embed="rId2"/>
          <a:srcRect t="12795"/>
          <a:stretch>
            <a:fillRect/>
          </a:stretch>
        </p:blipFill>
        <p:spPr>
          <a:xfrm flipH="1">
            <a:off x="5949149" y="4429132"/>
            <a:ext cx="3194851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9696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какому возрасту (раннему или дошкольному) относятся следующие целевые ориентиры?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5429264"/>
            <a:ext cx="7772400" cy="14287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901014" cy="500066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-ребёнок интересуется окружающими предметами и активно действует с ними;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-владеет активной речью, включённой в общение; может обращаться с вопросами и просьбами, понимает речь взрослых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39527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4695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образовательных областей  определяет ФГОС ДО?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Перечислите их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5857892"/>
            <a:ext cx="7772400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Пять.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1)социально-коммуникативное развитие;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2)познавательное развитие;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3)речевое развитие;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4)художественно-эстетическое развитие;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5)физическое развитие.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25239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7588404" cy="47149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Определите к какой образовательной области относятся следующие задачи: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-усвоение норм и ценностей, принятых в обществе, включая моральные и нравственные ценности;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-формирование позитивных установок к различным видам труда и творчества;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основ безопасного поведения в быту, социуме, природе.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6500834"/>
            <a:ext cx="7772400" cy="357166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8679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4695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требования предъявляются к развивающей предметно-пространственной среде?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6357958"/>
            <a:ext cx="7772400" cy="5000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РППС должна быть содержательно-насыщенной, трансформируемой, полифункциональной, вариативной, доступной и безопасной 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39527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+mn-lt"/>
              </a:rPr>
              <a:t>Формы организации детской деятельности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428868"/>
            <a:ext cx="7686700" cy="3895732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/>
              <a:t>Мастерская</a:t>
            </a:r>
          </a:p>
          <a:p>
            <a:pPr lvl="0"/>
            <a:r>
              <a:rPr lang="ru-RU" sz="4000" b="1" dirty="0" smtClean="0"/>
              <a:t>Экспериментирование и исследование</a:t>
            </a:r>
          </a:p>
          <a:p>
            <a:pPr lvl="0"/>
            <a:r>
              <a:rPr lang="ru-RU" sz="4000" b="1" dirty="0" smtClean="0"/>
              <a:t>Проектная деятельность</a:t>
            </a:r>
          </a:p>
          <a:p>
            <a:pPr lvl="0"/>
            <a:r>
              <a:rPr lang="ru-RU" sz="4000" b="1" dirty="0" smtClean="0"/>
              <a:t>Коллекционирование</a:t>
            </a:r>
          </a:p>
          <a:p>
            <a:pPr lvl="0">
              <a:buNone/>
            </a:pPr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+mn-lt"/>
              </a:rPr>
              <a:t>Мастерская</a:t>
            </a:r>
            <a:endParaRPr lang="ru-RU" sz="6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етский сад 32\Desktop\Psihologiya-detej-doshkolnogo-vozra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09" y="1916832"/>
            <a:ext cx="2880320" cy="203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етский сад 32\Desktop\okul-oncesi-egitimin-onemi-768x5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29000"/>
            <a:ext cx="4898231" cy="32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етский сад 32\Desktop\razvitie-rebenka-3-let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289" y="1988840"/>
            <a:ext cx="2967371" cy="216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73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255272"/>
          </a:xfrm>
        </p:spPr>
        <p:txBody>
          <a:bodyPr>
            <a:normAutofit/>
          </a:bodyPr>
          <a:lstStyle/>
          <a:p>
            <a:pPr algn="ctr"/>
            <a:r>
              <a:rPr lang="ru-RU" spc="-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Что  означает  аббревиатура </a:t>
            </a:r>
            <a:br>
              <a:rPr lang="ru-RU" spc="-1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pc="-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ФГОС ДО?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5357826"/>
            <a:ext cx="7772400" cy="6429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+mn-lt"/>
              </a:rPr>
              <a:t>Экспериментирование и исследование</a:t>
            </a:r>
            <a:endParaRPr lang="ru-RU" sz="4800" b="1" dirty="0">
              <a:latin typeface="+mn-lt"/>
            </a:endParaRPr>
          </a:p>
        </p:txBody>
      </p:sp>
      <p:pic>
        <p:nvPicPr>
          <p:cNvPr id="4" name="Объект 3" descr="экспериментирование в детском саду, экспериментирование в средней групп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2056313"/>
            <a:ext cx="3096344" cy="216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экспериментирование в детском саду, экспериментирование в средней групп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2068711"/>
            <a:ext cx="2952328" cy="188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экспериментирование в старшей группе, научные эксперименты для дете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4365103"/>
            <a:ext cx="3129136" cy="198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отека опытов и экспериментов в детском саду, экспериментирование в ДОУ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104" y="4039007"/>
            <a:ext cx="2952328" cy="217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31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+mn-lt"/>
              </a:rPr>
              <a:t>Проектная деятельность</a:t>
            </a:r>
            <a:endParaRPr lang="ru-RU" sz="5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>
              <a:buNone/>
              <a:defRPr/>
            </a:pP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ПРОЕКТ-это 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«шесть </a:t>
            </a:r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65760" indent="-283464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роблема;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роектирование 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(планирование);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оиск информации;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родукт;</a:t>
            </a:r>
          </a:p>
          <a:p>
            <a:pPr marL="365760" indent="-283464"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резентация.</a:t>
            </a:r>
          </a:p>
          <a:p>
            <a:pPr marL="365760" indent="-283464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ортфолио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папка, в которой собраны рабочие материалы, в том числе планы, отчеты, рисунки, схемы, карты, таблицы.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19313"/>
            <a:ext cx="3176587" cy="263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443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детский сад 32\Desktop\7a73e627a3fb0f487897494b09f6bb9f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31043"/>
            <a:ext cx="3665101" cy="274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Коллекционирование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2051" name="Picture 3" descr="C:\Users\детский сад 32\Desktop\kollektsionirovaniye-v-shkol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04116"/>
            <a:ext cx="3600400" cy="281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етский сад 32\Desktop\a3b47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53342"/>
            <a:ext cx="308999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698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435771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Федеральный государственный образовательный стандарт дошкольного образования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25239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8429652" cy="521497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 устанавливает требования, обязательные при реализации Программы, в том числе: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структуре Программы;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 условиям реализации Программы;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 результатам освоения Программы;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 предметно-развивающей среде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к квалификации педагогических и иных работников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6143644"/>
            <a:ext cx="7772400" cy="35719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71546"/>
            <a:ext cx="7758138" cy="4071966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 структуре Программы;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 условиям реализации Программы;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 результатам освоения Программы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39709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18396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виде чего представлены требования Стандарта к результатам освоения ООП ДО?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6215082"/>
            <a:ext cx="7772400" cy="35719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виде 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целевых ориентиров 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8229600" cy="32383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8980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целевые ориентиры?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5429264"/>
            <a:ext cx="7772400" cy="107157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Социальные и психологические характеристики личности ребенка на этапе завершения дошкольного образования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192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ИЗУЧАЕМ И                      РАБОТАЕМ  ПО ФГОС ДО</vt:lpstr>
      <vt:lpstr>Что  означает  аббревиатура  ФГОС ДО? </vt:lpstr>
      <vt:lpstr>Федеральный государственный образовательный стандарт дошкольного образования</vt:lpstr>
      <vt:lpstr>Стандарт устанавливает требования, обязательные при реализации Программы, в том числе: 1. к структуре Программы; 2. к условиям реализации Программы; 3. к результатам освоения Программы; 4. к предметно-развивающей среде 5. к квалификации педагогических и иных работников</vt:lpstr>
      <vt:lpstr>1. к структуре Программы; 2. к условиям реализации Программы; 3. к результатам освоения Программы</vt:lpstr>
      <vt:lpstr>В виде чего представлены требования Стандарта к результатам освоения ООП ДО?</vt:lpstr>
      <vt:lpstr>В виде  целевых ориентиров  дошкольного образования </vt:lpstr>
      <vt:lpstr>Что такое целевые ориентиры?</vt:lpstr>
      <vt:lpstr>Социальные и психологические характеристики личности ребенка на этапе завершения дошкольного образования</vt:lpstr>
      <vt:lpstr>К какому возрасту (раннему или дошкольному) относятся следующие целевые ориентиры?</vt:lpstr>
      <vt:lpstr>-ребёнок интересуется окружающими предметами и активно действует с ними;  -владеет активной речью, включённой в общение; может обращаться с вопросами и просьбами, понимает речь взрослых</vt:lpstr>
      <vt:lpstr>Сколько образовательных областей  определяет ФГОС ДО? Перечислите их </vt:lpstr>
      <vt:lpstr>Пять. 1)социально-коммуникативное развитие; 2)познавательное развитие;  3)речевое развитие;  4)художественно-эстетическое развитие; 5)физическое развитие. </vt:lpstr>
      <vt:lpstr>Определите к какой образовательной области относятся следующие задачи:  -усвоение норм и ценностей, принятых в обществе, включая моральные и нравственные ценности;  -формирование позитивных установок к различным видам труда и творчества;  - формирование основ безопасного поведения в быту, социуме, природе. </vt:lpstr>
      <vt:lpstr>Социально-коммуникативное развитие</vt:lpstr>
      <vt:lpstr>Какие требования предъявляются к развивающей предметно-пространственной среде? </vt:lpstr>
      <vt:lpstr>РППС должна быть содержательно-насыщенной, трансформируемой, полифункциональной, вариативной, доступной и безопасной </vt:lpstr>
      <vt:lpstr>Формы организации детской деятельности</vt:lpstr>
      <vt:lpstr>Мастерская</vt:lpstr>
      <vt:lpstr>Экспериментирование и исследование</vt:lpstr>
      <vt:lpstr>Проектная деятельность</vt:lpstr>
      <vt:lpstr>Коллекционирование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детский сад 32</cp:lastModifiedBy>
  <cp:revision>23</cp:revision>
  <dcterms:created xsi:type="dcterms:W3CDTF">2016-11-13T13:03:29Z</dcterms:created>
  <dcterms:modified xsi:type="dcterms:W3CDTF">2016-11-16T07:25:34Z</dcterms:modified>
</cp:coreProperties>
</file>