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6178698"/>
          </a:xfrm>
        </p:spPr>
        <p:txBody>
          <a:bodyPr>
            <a:normAutofit/>
          </a:bodyPr>
          <a:lstStyle/>
          <a:p>
            <a:r>
              <a:rPr lang="ru-RU" dirty="0" smtClean="0"/>
              <a:t>Формирование элементарных математических представлений во второй младшей группе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</a:t>
            </a:r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Составила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Морозова Е.В.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Ни одного - Один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Сколько зверей возле домика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Сколько зверей стало возле домика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7" name="Содержимое 6" descr="1_687bfad04c540f8730c2bf47e9ac4f76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95312" y="2362200"/>
            <a:ext cx="3763963" cy="3763963"/>
          </a:xfrm>
        </p:spPr>
      </p:pic>
      <p:pic>
        <p:nvPicPr>
          <p:cNvPr id="8" name="Содержимое 7" descr="photo_39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72000" y="2348880"/>
            <a:ext cx="4041775" cy="381642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94720" cy="1162050"/>
          </a:xfrm>
        </p:spPr>
        <p:txBody>
          <a:bodyPr>
            <a:noAutofit/>
          </a:bodyPr>
          <a:lstStyle/>
          <a:p>
            <a:r>
              <a:rPr lang="ru-RU" sz="4400" i="1" dirty="0" smtClean="0">
                <a:solidFill>
                  <a:srgbClr val="FF0000"/>
                </a:solidFill>
              </a:rPr>
              <a:t>Один</a:t>
            </a:r>
            <a:r>
              <a:rPr lang="ru-RU" sz="4000" i="1" dirty="0" smtClean="0">
                <a:solidFill>
                  <a:srgbClr val="FF0000"/>
                </a:solidFill>
              </a:rPr>
              <a:t> - Много</a:t>
            </a:r>
            <a:endParaRPr lang="ru-RU" sz="4000" i="1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67544" y="1772816"/>
            <a:ext cx="3008313" cy="447503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Сколько домиков</a:t>
            </a:r>
            <a:r>
              <a:rPr lang="en-US" sz="2400" dirty="0" smtClean="0"/>
              <a:t>?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Сколько зверей в домике</a:t>
            </a:r>
            <a:r>
              <a:rPr lang="en-US" sz="2400" dirty="0" smtClean="0"/>
              <a:t>?</a:t>
            </a:r>
          </a:p>
        </p:txBody>
      </p:sp>
      <p:pic>
        <p:nvPicPr>
          <p:cNvPr id="5" name="Содержимое 4" descr="teremok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620688"/>
            <a:ext cx="5615806" cy="561662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етский сад Страна детства\Катя\2 младшая группа\КАРТИНКИ\к презентации\1307465518_uchim-malysha-schitat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4752528" cy="51084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4048" y="3326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76176" y="0"/>
            <a:ext cx="66912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Один – Много – Ни одного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4168" y="4437112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Сколько в вазе цветочков</a:t>
            </a:r>
            <a:r>
              <a:rPr lang="en-US" sz="2400" dirty="0" smtClean="0"/>
              <a:t>?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Один - Много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kurocha_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908720"/>
            <a:ext cx="4737100" cy="4810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7704" y="6021288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Сколько курочек</a:t>
            </a:r>
            <a:r>
              <a:rPr lang="en-US" sz="2400" dirty="0" smtClean="0"/>
              <a:t>?             </a:t>
            </a:r>
            <a:r>
              <a:rPr lang="ru-RU" sz="2400" dirty="0" smtClean="0"/>
              <a:t>Сколько цыплят</a:t>
            </a:r>
            <a:r>
              <a:rPr lang="en-US" sz="2400" dirty="0" smtClean="0"/>
              <a:t>?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Один - Много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200" b="0" dirty="0" smtClean="0"/>
              <a:t>Сколько шариков у девочки с сумочкой</a:t>
            </a:r>
            <a:r>
              <a:rPr lang="en-US" sz="2200" b="0" dirty="0" smtClean="0"/>
              <a:t>?</a:t>
            </a:r>
            <a:endParaRPr lang="ru-RU" sz="2200" b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sz="2200" b="0" dirty="0" smtClean="0"/>
              <a:t>Сколько шариков у девочки с мишкой</a:t>
            </a:r>
            <a:r>
              <a:rPr lang="en-US" sz="2200" b="0" dirty="0" smtClean="0"/>
              <a:t>?</a:t>
            </a:r>
            <a:endParaRPr lang="ru-RU" sz="2200" b="0" dirty="0"/>
          </a:p>
        </p:txBody>
      </p:sp>
      <p:pic>
        <p:nvPicPr>
          <p:cNvPr id="7" name="Содержимое 6" descr="11012524-Happy-little-girl-holding-a-red-balloon-Stock-Vector-girl-cartoon-child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122267" y="2362200"/>
            <a:ext cx="2710053" cy="3763963"/>
          </a:xfrm>
        </p:spPr>
      </p:pic>
      <p:pic>
        <p:nvPicPr>
          <p:cNvPr id="8" name="Содержимое 7" descr="girl-with-balloons-vector-49285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78030" y="2362200"/>
            <a:ext cx="3575765" cy="3763963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</TotalTime>
  <Words>71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Формирование элементарных математических представлений во второй младшей группе                           Составила: Морозова Е.В.</vt:lpstr>
      <vt:lpstr>Ни одного - Один</vt:lpstr>
      <vt:lpstr>Один - Много</vt:lpstr>
      <vt:lpstr>Слайд 4</vt:lpstr>
      <vt:lpstr>Один - Много</vt:lpstr>
      <vt:lpstr>Один - Много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элементарных математических представлений во второй младшей группе                                    Составила: Морозова Е.В.</dc:title>
  <dc:creator>Сергей_Катя</dc:creator>
  <cp:lastModifiedBy>Сергей_Катя</cp:lastModifiedBy>
  <cp:revision>9</cp:revision>
  <dcterms:created xsi:type="dcterms:W3CDTF">2016-10-20T10:29:33Z</dcterms:created>
  <dcterms:modified xsi:type="dcterms:W3CDTF">2016-10-24T10:05:36Z</dcterms:modified>
</cp:coreProperties>
</file>