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2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38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01C4E-2D25-4EFA-B6B8-2AF71B336B9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A860D-F9FC-420C-ACFA-D5BB1E048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261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01C4E-2D25-4EFA-B6B8-2AF71B336B9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A860D-F9FC-420C-ACFA-D5BB1E048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948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01C4E-2D25-4EFA-B6B8-2AF71B336B9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A860D-F9FC-420C-ACFA-D5BB1E048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436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01C4E-2D25-4EFA-B6B8-2AF71B336B9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A860D-F9FC-420C-ACFA-D5BB1E048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198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01C4E-2D25-4EFA-B6B8-2AF71B336B9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A860D-F9FC-420C-ACFA-D5BB1E048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414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01C4E-2D25-4EFA-B6B8-2AF71B336B9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A860D-F9FC-420C-ACFA-D5BB1E048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503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01C4E-2D25-4EFA-B6B8-2AF71B336B9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A860D-F9FC-420C-ACFA-D5BB1E048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335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01C4E-2D25-4EFA-B6B8-2AF71B336B9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A860D-F9FC-420C-ACFA-D5BB1E048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9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01C4E-2D25-4EFA-B6B8-2AF71B336B9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A860D-F9FC-420C-ACFA-D5BB1E048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077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01C4E-2D25-4EFA-B6B8-2AF71B336B9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A860D-F9FC-420C-ACFA-D5BB1E048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552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01C4E-2D25-4EFA-B6B8-2AF71B336B9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A860D-F9FC-420C-ACFA-D5BB1E048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223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01C4E-2D25-4EFA-B6B8-2AF71B336B9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A860D-F9FC-420C-ACFA-D5BB1E048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42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4814" y="1122363"/>
            <a:ext cx="6631537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04814" y="3602038"/>
            <a:ext cx="6631537" cy="1655762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8187" y="4429919"/>
            <a:ext cx="31875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Подготовили воспитатели 6 гр.</a:t>
            </a:r>
          </a:p>
          <a:p>
            <a:r>
              <a:rPr lang="ru-RU" dirty="0" smtClean="0"/>
              <a:t>Денисова Г. В.</a:t>
            </a:r>
          </a:p>
          <a:p>
            <a:r>
              <a:rPr lang="ru-RU" dirty="0" smtClean="0"/>
              <a:t>Ижокина В. 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929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06200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endParaRPr lang="ru-RU" sz="1600" dirty="0" smtClean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7" r="6997"/>
          <a:stretch>
            <a:fillRect/>
          </a:stretch>
        </p:blipFill>
        <p:spPr>
          <a:xfrm>
            <a:off x="4847764" y="111095"/>
            <a:ext cx="7344235" cy="6648628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15298" y="457200"/>
            <a:ext cx="4007977" cy="5411788"/>
          </a:xfrm>
        </p:spPr>
        <p:txBody>
          <a:bodyPr>
            <a:normAutofit fontScale="92500" lnSpcReduction="20000"/>
          </a:bodyPr>
          <a:lstStyle/>
          <a:p>
            <a:r>
              <a:rPr lang="ru-RU" sz="2600" dirty="0" smtClean="0"/>
              <a:t>Проводить игры можно в любое время года, на открытом воздухе. Продолжительность игры с детьми от 3 до 6 лет зависит от ее интенсивности и сложности двигательных движений, особенностей физического развития ребенка, состояния его здоровья, и в среднем может составлять 10-20 минут.</a:t>
            </a:r>
          </a:p>
          <a:p>
            <a:r>
              <a:rPr lang="ru-RU" sz="2600" dirty="0"/>
              <a:t>П</a:t>
            </a:r>
            <a:r>
              <a:rPr lang="ru-RU" sz="2600" dirty="0" smtClean="0"/>
              <a:t>о мере накопления детьми двигательного опыта, игры нужно усложнять. Кроме того, усложнение делает интересными для детей хорошо знакомые игры.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562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5" r="3215"/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013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540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969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143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851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85</Words>
  <Application>Microsoft Office PowerPoint</Application>
  <PresentationFormat>Широкоэкранный</PresentationFormat>
  <Paragraphs>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Галина</cp:lastModifiedBy>
  <cp:revision>10</cp:revision>
  <dcterms:created xsi:type="dcterms:W3CDTF">2016-11-20T08:29:00Z</dcterms:created>
  <dcterms:modified xsi:type="dcterms:W3CDTF">2016-11-20T08:52:25Z</dcterms:modified>
</cp:coreProperties>
</file>