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30425"/>
            <a:ext cx="8029604" cy="14700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Чередование звуков.</a:t>
            </a:r>
            <a:br>
              <a:rPr lang="ru-RU" dirty="0" smtClean="0"/>
            </a:br>
            <a:r>
              <a:rPr lang="ru-RU" dirty="0" smtClean="0"/>
              <a:t>( </a:t>
            </a:r>
            <a:r>
              <a:rPr lang="ru-RU" sz="2800" dirty="0" smtClean="0"/>
              <a:t>Русский язык. 5 класс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886200"/>
            <a:ext cx="6072230" cy="1752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ADMIN\Desktop\Анимашки\аним\75 - копия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5072074"/>
            <a:ext cx="1162050" cy="1095375"/>
          </a:xfrm>
          <a:prstGeom prst="rect">
            <a:avLst/>
          </a:prstGeom>
          <a:noFill/>
        </p:spPr>
      </p:pic>
      <p:pic>
        <p:nvPicPr>
          <p:cNvPr id="1027" name="Picture 3" descr="C:\Users\ADMIN\Desktop\Анимашки\аним\75 - копия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714884"/>
            <a:ext cx="1162050" cy="1881193"/>
          </a:xfrm>
          <a:prstGeom prst="rect">
            <a:avLst/>
          </a:prstGeom>
          <a:noFill/>
        </p:spPr>
      </p:pic>
      <p:pic>
        <p:nvPicPr>
          <p:cNvPr id="1028" name="Picture 4" descr="C:\Users\ADMIN\Desktop\Анимашки\аним\75 - копия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81950" y="3714752"/>
            <a:ext cx="1162050" cy="27384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Разобрать по составу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1"/>
            <a:ext cx="8229600" cy="185738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Верхушка</a:t>
            </a:r>
          </a:p>
          <a:p>
            <a:r>
              <a:rPr lang="ru-RU" dirty="0" smtClean="0"/>
              <a:t>Вершина</a:t>
            </a:r>
          </a:p>
          <a:p>
            <a:r>
              <a:rPr lang="ru-RU" dirty="0" smtClean="0"/>
              <a:t>верхний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Игра «Ромашка»</a:t>
            </a:r>
            <a:br>
              <a:rPr lang="ru-RU" dirty="0" smtClean="0"/>
            </a:br>
            <a:r>
              <a:rPr lang="ru-RU" dirty="0" smtClean="0"/>
              <a:t>Подобрать слова с чередованием.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00174"/>
            <a:ext cx="3757610" cy="4525963"/>
          </a:xfr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txBody>
          <a:bodyPr>
            <a:normAutofit lnSpcReduction="10000"/>
          </a:bodyPr>
          <a:lstStyle/>
          <a:p>
            <a:r>
              <a:rPr lang="ru-RU" dirty="0" smtClean="0"/>
              <a:t>Друг</a:t>
            </a:r>
          </a:p>
          <a:p>
            <a:r>
              <a:rPr lang="ru-RU" dirty="0" smtClean="0"/>
              <a:t>Свеча</a:t>
            </a:r>
          </a:p>
          <a:p>
            <a:r>
              <a:rPr lang="ru-RU" dirty="0" smtClean="0"/>
              <a:t>Сказать</a:t>
            </a:r>
          </a:p>
          <a:p>
            <a:r>
              <a:rPr lang="ru-RU" dirty="0" smtClean="0"/>
              <a:t>Писать</a:t>
            </a:r>
          </a:p>
          <a:p>
            <a:r>
              <a:rPr lang="ru-RU" dirty="0" smtClean="0"/>
              <a:t>Пеку</a:t>
            </a:r>
          </a:p>
          <a:p>
            <a:r>
              <a:rPr lang="ru-RU" dirty="0" smtClean="0"/>
              <a:t>Стригу</a:t>
            </a:r>
          </a:p>
          <a:p>
            <a:r>
              <a:rPr lang="ru-RU" dirty="0" smtClean="0"/>
              <a:t>Берегу</a:t>
            </a:r>
          </a:p>
          <a:p>
            <a:r>
              <a:rPr lang="ru-RU" dirty="0" smtClean="0"/>
              <a:t>Наушник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14290"/>
            <a:ext cx="5257808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643182"/>
            <a:ext cx="8229600" cy="335758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Сообщить о чередовании звуков в словах;</a:t>
            </a:r>
          </a:p>
          <a:p>
            <a:endParaRPr lang="ru-RU" dirty="0" smtClean="0"/>
          </a:p>
          <a:p>
            <a:r>
              <a:rPr lang="ru-RU" dirty="0" smtClean="0"/>
              <a:t>Совершенствовать умения выделять  корни с чередующимися гласными и согласными звуками.</a:t>
            </a:r>
            <a:endParaRPr lang="ru-RU" dirty="0"/>
          </a:p>
        </p:txBody>
      </p:sp>
      <p:pic>
        <p:nvPicPr>
          <p:cNvPr id="1026" name="Picture 2" descr="C:\Users\ADMIN\Desktop\Анимашки\Мальчик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41379"/>
            <a:ext cx="1285884" cy="22156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00684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Проверка.</a:t>
            </a:r>
            <a:br>
              <a:rPr lang="ru-RU" dirty="0" smtClean="0"/>
            </a:br>
            <a:r>
              <a:rPr lang="ru-RU" dirty="0" smtClean="0"/>
              <a:t>Словарный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472518" cy="335758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 smtClean="0"/>
              <a:t>Д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ван, б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r>
              <a:rPr lang="ru-RU" sz="4000" dirty="0" smtClean="0"/>
              <a:t>лкон, к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r>
              <a:rPr lang="ru-RU" sz="4000" dirty="0" smtClean="0"/>
              <a:t>б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нет, т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/>
              <a:t>л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/>
              <a:t>визор, т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/>
              <a:t>л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/>
              <a:t>фон, м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r>
              <a:rPr lang="ru-RU" sz="4000" dirty="0" smtClean="0"/>
              <a:t>ршрут, в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/>
              <a:t>лос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пед, в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/>
              <a:t>логонки, п</a:t>
            </a:r>
            <a:r>
              <a:rPr lang="ru-RU" sz="4000" dirty="0" smtClean="0">
                <a:solidFill>
                  <a:srgbClr val="FF0000"/>
                </a:solidFill>
              </a:rPr>
              <a:t>иа</a:t>
            </a:r>
            <a:r>
              <a:rPr lang="ru-RU" sz="4000" dirty="0" smtClean="0"/>
              <a:t>нино. г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тара, к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/>
              <a:t>нфета, к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/>
              <a:t>рзина, к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/>
              <a:t>стюм, п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r>
              <a:rPr lang="ru-RU" sz="4000" dirty="0" smtClean="0"/>
              <a:t>ркет, гра</a:t>
            </a:r>
            <a:r>
              <a:rPr lang="ru-RU" sz="4000" dirty="0" smtClean="0">
                <a:solidFill>
                  <a:srgbClr val="FF0000"/>
                </a:solidFill>
              </a:rPr>
              <a:t>мо</a:t>
            </a:r>
            <a:r>
              <a:rPr lang="ru-RU" sz="4000" dirty="0" smtClean="0"/>
              <a:t>тный</a:t>
            </a:r>
            <a:endParaRPr lang="ru-RU" sz="4000" dirty="0"/>
          </a:p>
        </p:txBody>
      </p:sp>
      <p:pic>
        <p:nvPicPr>
          <p:cNvPr id="1026" name="Picture 2" descr="C:\Users\ADMIN\Desktop\Анимашки\office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357167"/>
            <a:ext cx="2299402" cy="1751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Предупредительно – объяснительный диктант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Кружатся  желтые листья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падают к твоим ногам. Желтые листья </a:t>
            </a:r>
            <a:r>
              <a:rPr lang="ru-RU" dirty="0" smtClean="0">
                <a:solidFill>
                  <a:srgbClr val="FF0000"/>
                </a:solidFill>
              </a:rPr>
              <a:t>–</a:t>
            </a:r>
            <a:r>
              <a:rPr lang="ru-RU" dirty="0" smtClean="0"/>
              <a:t> сигналы засухи. Корни забирают из земли воду </a:t>
            </a:r>
            <a:r>
              <a:rPr lang="ru-RU" dirty="0" smtClean="0">
                <a:solidFill>
                  <a:srgbClr val="FF0000"/>
                </a:solidFill>
              </a:rPr>
              <a:t>_</a:t>
            </a:r>
            <a:r>
              <a:rPr lang="ru-RU" dirty="0" smtClean="0"/>
              <a:t> и подают ее ветвям. Листья ее расходуют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испаряют. </a:t>
            </a:r>
          </a:p>
          <a:p>
            <a:r>
              <a:rPr lang="ru-RU" dirty="0" smtClean="0"/>
              <a:t>   Осенью расход воды больше прихода. Дерево должно расстаться с листвой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чтобы не погибнуть от засухи.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Словарно-орфографическая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39"/>
            <a:ext cx="8229600" cy="228601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Др</a:t>
            </a:r>
            <a:r>
              <a:rPr lang="ru-RU" dirty="0" smtClean="0">
                <a:solidFill>
                  <a:srgbClr val="00B050"/>
                </a:solidFill>
              </a:rPr>
              <a:t>о</a:t>
            </a:r>
            <a:r>
              <a:rPr lang="ru-RU" dirty="0" smtClean="0">
                <a:solidFill>
                  <a:srgbClr val="FF0000"/>
                </a:solidFill>
              </a:rPr>
              <a:t>ж</a:t>
            </a:r>
            <a:r>
              <a:rPr lang="ru-RU" dirty="0" smtClean="0"/>
              <a:t>ь     др</a:t>
            </a:r>
            <a:r>
              <a:rPr lang="ru-RU" dirty="0" smtClean="0">
                <a:solidFill>
                  <a:srgbClr val="00B050"/>
                </a:solidFill>
              </a:rPr>
              <a:t>о</a:t>
            </a:r>
            <a:r>
              <a:rPr lang="ru-RU" dirty="0" smtClean="0">
                <a:solidFill>
                  <a:srgbClr val="FF0000"/>
                </a:solidFill>
              </a:rPr>
              <a:t>г</a:t>
            </a:r>
            <a:r>
              <a:rPr lang="ru-RU" dirty="0" smtClean="0"/>
              <a:t>нуть     вздр</a:t>
            </a:r>
            <a:r>
              <a:rPr lang="ru-RU" dirty="0" smtClean="0">
                <a:solidFill>
                  <a:srgbClr val="00B050"/>
                </a:solidFill>
              </a:rPr>
              <a:t>а</a:t>
            </a:r>
            <a:r>
              <a:rPr lang="ru-RU" dirty="0" smtClean="0"/>
              <a:t>гивать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FontTx/>
              <a:buChar char="-"/>
            </a:pPr>
            <a:r>
              <a:rPr lang="ru-RU" sz="2800" dirty="0" smtClean="0"/>
              <a:t>Можно ли эти слова считать однокоренными? </a:t>
            </a:r>
          </a:p>
          <a:p>
            <a:pPr>
              <a:buFontTx/>
              <a:buChar char="-"/>
            </a:pPr>
            <a:r>
              <a:rPr lang="ru-RU" sz="2800" dirty="0" smtClean="0"/>
              <a:t>Что интересного вы здесь заметили?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92869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dirty="0" smtClean="0"/>
              <a:t>Записать слова, подчеркнуть чередующиеся согласные и вынести их после записи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Лег, лечь, лежать; (г //  ж // </a:t>
            </a:r>
            <a:r>
              <a:rPr lang="ru-RU" dirty="0" err="1" smtClean="0"/>
              <a:t>з</a:t>
            </a:r>
            <a:r>
              <a:rPr lang="ru-RU" dirty="0" smtClean="0"/>
              <a:t>)</a:t>
            </a:r>
          </a:p>
          <a:p>
            <a:r>
              <a:rPr lang="ru-RU" dirty="0" smtClean="0"/>
              <a:t>Купить, куплю;</a:t>
            </a:r>
          </a:p>
          <a:p>
            <a:r>
              <a:rPr lang="ru-RU" dirty="0" smtClean="0"/>
              <a:t>Пеку, печка;</a:t>
            </a:r>
          </a:p>
          <a:p>
            <a:r>
              <a:rPr lang="ru-RU" dirty="0" smtClean="0"/>
              <a:t>Глухой, глушь;</a:t>
            </a:r>
          </a:p>
          <a:p>
            <a:r>
              <a:rPr lang="ru-RU" dirty="0" smtClean="0"/>
              <a:t>Послать , пошлю;</a:t>
            </a:r>
          </a:p>
          <a:p>
            <a:r>
              <a:rPr lang="ru-RU" dirty="0" smtClean="0"/>
              <a:t>Успех, успешный;</a:t>
            </a:r>
          </a:p>
          <a:p>
            <a:r>
              <a:rPr lang="ru-RU" dirty="0" smtClean="0"/>
              <a:t>Растить, выращивать;</a:t>
            </a:r>
          </a:p>
          <a:p>
            <a:r>
              <a:rPr lang="ru-RU" dirty="0" smtClean="0"/>
              <a:t>Горох, горошек.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Определить, в какой морфеме произошло чередование.</a:t>
            </a:r>
            <a:br>
              <a:rPr lang="ru-RU" sz="2400" dirty="0" smtClean="0"/>
            </a:br>
            <a:r>
              <a:rPr lang="ru-RU" sz="2400" dirty="0" smtClean="0"/>
              <a:t>От существительных образовать слова с суффиксом – ЕК.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4757742" cy="426879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Песок – песочек  к//ч</a:t>
            </a:r>
          </a:p>
          <a:p>
            <a:r>
              <a:rPr lang="ru-RU" dirty="0" smtClean="0"/>
              <a:t>Дубок –</a:t>
            </a:r>
          </a:p>
          <a:p>
            <a:r>
              <a:rPr lang="ru-RU" dirty="0" smtClean="0"/>
              <a:t>Замок –</a:t>
            </a:r>
          </a:p>
          <a:p>
            <a:r>
              <a:rPr lang="ru-RU" dirty="0" smtClean="0"/>
              <a:t> Порядок –</a:t>
            </a:r>
          </a:p>
          <a:p>
            <a:r>
              <a:rPr lang="ru-RU" dirty="0" smtClean="0"/>
              <a:t>Лужок –</a:t>
            </a:r>
          </a:p>
          <a:p>
            <a:r>
              <a:rPr lang="ru-RU" dirty="0" smtClean="0"/>
              <a:t>Кружок –</a:t>
            </a:r>
          </a:p>
          <a:p>
            <a:r>
              <a:rPr lang="ru-RU" dirty="0" smtClean="0"/>
              <a:t> Пирожок- </a:t>
            </a:r>
            <a:endParaRPr lang="ru-RU" dirty="0"/>
          </a:p>
        </p:txBody>
      </p:sp>
      <p:pic>
        <p:nvPicPr>
          <p:cNvPr id="1026" name="Picture 2" descr="C:\Users\ADMIN\Desktop\Анимашки\Новая папка\baby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4409082"/>
            <a:ext cx="1857388" cy="1715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7358114" cy="114300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Найдите и выпишите слова с чередующимися согласными.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5"/>
            <a:ext cx="8229600" cy="235745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Лесник может по птичьим крикам определить , какая птица пролетела. Я люблю слушать, сидя на песке , как кричат чайки. Я сижу на песчаном берегу и слежу за полетом птиц.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Проверка.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7"/>
            <a:ext cx="5543560" cy="207170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Птичьим, птица</a:t>
            </a:r>
          </a:p>
          <a:p>
            <a:r>
              <a:rPr lang="ru-RU" dirty="0" smtClean="0"/>
              <a:t>Крикам, кричат</a:t>
            </a:r>
          </a:p>
          <a:p>
            <a:r>
              <a:rPr lang="ru-RU" dirty="0" smtClean="0"/>
              <a:t>Песок, на песчаном</a:t>
            </a:r>
            <a:endParaRPr lang="ru-RU" dirty="0"/>
          </a:p>
        </p:txBody>
      </p:sp>
      <p:pic>
        <p:nvPicPr>
          <p:cNvPr id="2050" name="Picture 2" descr="C:\Users\ADMIN\Desktop\Анимашки\Новая папка\baby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332186"/>
            <a:ext cx="1785950" cy="16495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283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Чередование звуков. ( Русский язык. 5 класс)</vt:lpstr>
      <vt:lpstr>Цели урока:</vt:lpstr>
      <vt:lpstr>Проверка. Словарный диктант</vt:lpstr>
      <vt:lpstr>Предупредительно – объяснительный диктант</vt:lpstr>
      <vt:lpstr>Словарно-орфографическая работа</vt:lpstr>
      <vt:lpstr>Записать слова, подчеркнуть чередующиеся согласные и вынести их после записи.</vt:lpstr>
      <vt:lpstr>Определить, в какой морфеме произошло чередование. От существительных образовать слова с суффиксом – ЕК.</vt:lpstr>
      <vt:lpstr>Найдите и выпишите слова с чередующимися согласными.</vt:lpstr>
      <vt:lpstr>Проверка.</vt:lpstr>
      <vt:lpstr>Разобрать по составу</vt:lpstr>
      <vt:lpstr>Игра «Ромашка» Подобрать слова с чередованием.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Чередование звуков. ( Русский язык. 5 класс)</dc:title>
  <dc:creator>ADMIN</dc:creator>
  <cp:lastModifiedBy>User</cp:lastModifiedBy>
  <cp:revision>13</cp:revision>
  <dcterms:created xsi:type="dcterms:W3CDTF">2012-01-12T15:54:56Z</dcterms:created>
  <dcterms:modified xsi:type="dcterms:W3CDTF">2013-10-14T16:30:21Z</dcterms:modified>
</cp:coreProperties>
</file>