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DAD8CCD-5CD5-460A-B52C-80A872AA98B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279A31D-5E0F-45ED-B8E9-35DE6FCB9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83;&#1103;\Desktop\kukla-zvuk-parovoza(muzofon.com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83;&#1103;\Desktop\kukla-zvuk-parovoza(muzofon.com)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83;&#1103;\Desktop\zvuki_prirody_-_Kukushka_gruppa_Zvuki_Prirody_http_vk_com_zvuki_prirody__muzofon.com%20(1).mp3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227965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ПУТЕШЕСТВИЕ В ВЕСЕННИЙ ЛЕС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3774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357166"/>
            <a:ext cx="8643998" cy="6215106"/>
          </a:xfrm>
        </p:spPr>
      </p:pic>
      <p:pic>
        <p:nvPicPr>
          <p:cNvPr id="5" name="kukla-zvuk-parovoz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564073"/>
          </a:xfrm>
        </p:spPr>
        <p:txBody>
          <a:bodyPr/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СТАНЦИЯ «ЗАЙКИНА ПОЛЯНА»</a:t>
            </a:r>
            <a:endParaRPr lang="ru-RU" sz="8800" dirty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52"/>
            <a:ext cx="8358246" cy="6500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3774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8643998" cy="6286544"/>
          </a:xfrm>
        </p:spPr>
      </p:pic>
      <p:pic>
        <p:nvPicPr>
          <p:cNvPr id="5" name="kukla-zvuk-parovoz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564073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СТАНЦИЯ «ЛЕСНАЯ»</a:t>
            </a:r>
            <a:endParaRPr lang="ru-RU" sz="8000" dirty="0">
              <a:solidFill>
                <a:schemeClr val="accent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-1-f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zvuki_prirody_-_Kukushka_gruppa_Zvuki_Prirody_http_vk_com_zvuki_prirody__muzofon.com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1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0974_12357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6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dla-detej06</Template>
  <TotalTime>15</TotalTime>
  <Words>13</Words>
  <Application>Microsoft Office PowerPoint</Application>
  <PresentationFormat>Экран (4:3)</PresentationFormat>
  <Paragraphs>3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dla-detej06</vt:lpstr>
      <vt:lpstr>ПУТЕШЕСТВИЕ В ВЕСЕННИЙ ЛЕС</vt:lpstr>
      <vt:lpstr>Слайд 2</vt:lpstr>
      <vt:lpstr>СТАНЦИЯ «ЗАЙКИНА ПОЛЯНА»</vt:lpstr>
      <vt:lpstr>Слайд 4</vt:lpstr>
      <vt:lpstr>Слайд 5</vt:lpstr>
      <vt:lpstr>СТАНЦИЯ «ЛЕСНАЯ»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ВЕСЕННИЙ ЛЕС</dc:title>
  <dc:creator>юля</dc:creator>
  <cp:lastModifiedBy>юля</cp:lastModifiedBy>
  <cp:revision>3</cp:revision>
  <dcterms:created xsi:type="dcterms:W3CDTF">2015-04-23T19:15:00Z</dcterms:created>
  <dcterms:modified xsi:type="dcterms:W3CDTF">2015-04-23T19:44:13Z</dcterms:modified>
</cp:coreProperties>
</file>