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90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1" r:id="rId29"/>
    <p:sldId id="283" r:id="rId30"/>
    <p:sldId id="284" r:id="rId31"/>
    <p:sldId id="285" r:id="rId32"/>
    <p:sldId id="286" r:id="rId33"/>
    <p:sldId id="275" r:id="rId34"/>
    <p:sldId id="287" r:id="rId35"/>
    <p:sldId id="288" r:id="rId36"/>
    <p:sldId id="289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9C476B-D8D6-4412-82A1-39BF1769CA06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F5F2B44-AD20-487F-B6D5-663BBE6E0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32.xml"/><Relationship Id="rId3" Type="http://schemas.openxmlformats.org/officeDocument/2006/relationships/slide" Target="slide21.xml"/><Relationship Id="rId7" Type="http://schemas.openxmlformats.org/officeDocument/2006/relationships/slide" Target="slide25.xml"/><Relationship Id="rId12" Type="http://schemas.openxmlformats.org/officeDocument/2006/relationships/slide" Target="slide3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30.xml"/><Relationship Id="rId5" Type="http://schemas.openxmlformats.org/officeDocument/2006/relationships/slide" Target="slide23.xml"/><Relationship Id="rId10" Type="http://schemas.openxmlformats.org/officeDocument/2006/relationships/slide" Target="slide29.xml"/><Relationship Id="rId4" Type="http://schemas.openxmlformats.org/officeDocument/2006/relationships/slide" Target="slide22.xml"/><Relationship Id="rId9" Type="http://schemas.openxmlformats.org/officeDocument/2006/relationships/slide" Target="slide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347864" y="1412776"/>
            <a:ext cx="7175351" cy="1793167"/>
          </a:xfrm>
        </p:spPr>
        <p:txBody>
          <a:bodyPr/>
          <a:lstStyle/>
          <a:p>
            <a:pPr marL="0" indent="0">
              <a:buNone/>
            </a:pPr>
            <a:r>
              <a:rPr lang="en-US" sz="8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Quiz Time</a:t>
            </a:r>
            <a:endParaRPr lang="ru-RU" sz="8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143" descr="со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76672"/>
            <a:ext cx="245107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96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8136904" cy="57218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10 points </a:t>
            </a:r>
            <a:endParaRPr lang="en-US" sz="4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4800" dirty="0" smtClean="0"/>
              <a:t>Make a Tag Question complete: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4800" b="1" dirty="0" smtClean="0"/>
              <a:t>She has seen the Tower of London, …….. 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15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04856" cy="5289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20 points </a:t>
            </a: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Give three forms of the verb “</a:t>
            </a:r>
            <a:r>
              <a:rPr lang="en-US" sz="4800" b="1" i="1" dirty="0" smtClean="0"/>
              <a:t>see</a:t>
            </a:r>
            <a:r>
              <a:rPr lang="en-US" sz="4800" dirty="0" smtClean="0"/>
              <a:t>”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1276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776864" cy="550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30 points </a:t>
            </a:r>
            <a:endParaRPr lang="en-US" sz="4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4800" dirty="0" smtClean="0"/>
              <a:t>Open the brackets:</a:t>
            </a:r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4800" dirty="0" smtClean="0"/>
              <a:t>We (visit) Hyde Park already. We (go) there yesterday.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810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848872" cy="5433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40 points </a:t>
            </a: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Make a negative sentence: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She has already seen the London Eye. </a:t>
            </a:r>
            <a:endParaRPr lang="ru-RU" sz="4800" dirty="0" smtClean="0"/>
          </a:p>
          <a:p>
            <a:pPr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56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344816" cy="5577800"/>
          </a:xfrm>
        </p:spPr>
        <p:txBody>
          <a:bodyPr/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10 points </a:t>
            </a:r>
            <a:endParaRPr lang="en-US" sz="4800" dirty="0" smtClean="0"/>
          </a:p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You got LUCKY!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epositphotos_2339969-Greedy-Leprechaun-Run-with-a-Pot-of-Go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732639"/>
            <a:ext cx="5184576" cy="412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848872" cy="557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20 points</a:t>
            </a:r>
            <a:endParaRPr lang="en-US" sz="54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5400" dirty="0" smtClean="0"/>
              <a:t>A room in the house where we watch TV, read and talk to each other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914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848872" cy="521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30 points</a:t>
            </a: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A white thing (usually) in the kitchen where we keep our food. It is cold inside.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0962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76864" cy="5433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hlinkClick r:id="rId2" action="ppaction://hlinksldjump"/>
              </a:rPr>
              <a:t>40 points</a:t>
            </a: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A large thing in our bedroom where we keep our clothes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3058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8000" dirty="0" smtClean="0"/>
              <a:t>Round 2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7620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5125936"/>
              </p:ext>
            </p:extLst>
          </p:nvPr>
        </p:nvGraphicFramePr>
        <p:xfrm>
          <a:off x="0" y="0"/>
          <a:ext cx="914400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7864"/>
                <a:gridCol w="1512169"/>
                <a:gridCol w="1368152"/>
                <a:gridCol w="1440160"/>
                <a:gridCol w="1475657"/>
              </a:tblGrid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London today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2" action="ppaction://hlinksldjump"/>
                        </a:rPr>
                        <a:t>20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3" action="ppaction://hlinksldjump"/>
                        </a:rPr>
                        <a:t>40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4" action="ppaction://hlinksldjump"/>
                        </a:rPr>
                        <a:t>60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5" action="ppaction://hlinksldjump"/>
                        </a:rPr>
                        <a:t>80</a:t>
                      </a:r>
                      <a:endParaRPr lang="ru-RU" sz="5400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Grammar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6" action="ppaction://hlinksldjump"/>
                        </a:rPr>
                        <a:t>20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7" action="ppaction://hlinksldjump"/>
                        </a:rPr>
                        <a:t>40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8" action="ppaction://hlinksldjump"/>
                        </a:rPr>
                        <a:t>60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9" action="ppaction://hlinksldjump"/>
                        </a:rPr>
                        <a:t>80</a:t>
                      </a:r>
                      <a:endParaRPr lang="ru-RU" sz="5400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School life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10" action="ppaction://hlinksldjump"/>
                        </a:rPr>
                        <a:t>20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11" action="ppaction://hlinksldjump"/>
                        </a:rPr>
                        <a:t>40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12" action="ppaction://hlinksldjump"/>
                        </a:rPr>
                        <a:t>60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hlinkClick r:id="rId13" action="ppaction://hlinksldjump"/>
                        </a:rPr>
                        <a:t>80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02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45720" indent="0" algn="ctr">
              <a:spcBef>
                <a:spcPct val="50000"/>
              </a:spcBef>
              <a:buNone/>
            </a:pPr>
            <a:r>
              <a:rPr lang="en-US" altLang="ru-RU" sz="3200" b="1" dirty="0" smtClean="0">
                <a:solidFill>
                  <a:srgbClr val="800080"/>
                </a:solidFill>
              </a:rPr>
              <a:t>Surprises </a:t>
            </a:r>
            <a:endParaRPr lang="ru-RU" altLang="ru-RU" sz="3200" b="1" dirty="0">
              <a:solidFill>
                <a:srgbClr val="CC0000"/>
              </a:solidFill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CC0000"/>
                </a:solidFill>
              </a:rPr>
              <a:t>«</a:t>
            </a:r>
            <a:r>
              <a:rPr lang="en-US" altLang="ru-RU" sz="3200" b="1" i="1" dirty="0" smtClean="0">
                <a:solidFill>
                  <a:srgbClr val="CC0000"/>
                </a:solidFill>
              </a:rPr>
              <a:t>You got lucky</a:t>
            </a:r>
            <a:r>
              <a:rPr lang="ru-RU" altLang="ru-RU" sz="3200" b="1" dirty="0" smtClean="0">
                <a:solidFill>
                  <a:srgbClr val="CC0000"/>
                </a:solidFill>
              </a:rPr>
              <a:t>»</a:t>
            </a:r>
            <a:r>
              <a:rPr lang="ru-RU" altLang="ru-RU" sz="3200" dirty="0" smtClean="0">
                <a:solidFill>
                  <a:srgbClr val="800080"/>
                </a:solidFill>
              </a:rPr>
              <a:t> </a:t>
            </a:r>
            <a:r>
              <a:rPr lang="ru-RU" altLang="ru-RU" sz="3200" dirty="0">
                <a:solidFill>
                  <a:srgbClr val="800080"/>
                </a:solidFill>
              </a:rPr>
              <a:t>- </a:t>
            </a:r>
            <a:r>
              <a:rPr lang="en-US" altLang="ru-RU" sz="3200" dirty="0" smtClean="0">
                <a:solidFill>
                  <a:srgbClr val="800080"/>
                </a:solidFill>
              </a:rPr>
              <a:t>the team gets the number of points the question has</a:t>
            </a:r>
            <a:endParaRPr lang="ru-RU" altLang="ru-RU" sz="3200" dirty="0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CC0000"/>
                </a:solidFill>
              </a:rPr>
              <a:t>«</a:t>
            </a:r>
            <a:r>
              <a:rPr lang="en-US" altLang="ru-RU" sz="3200" b="1" i="1" dirty="0" smtClean="0">
                <a:solidFill>
                  <a:srgbClr val="CC0000"/>
                </a:solidFill>
              </a:rPr>
              <a:t>You got </a:t>
            </a:r>
            <a:r>
              <a:rPr lang="en-US" altLang="ru-RU" sz="3200" b="1" i="1" dirty="0" err="1" smtClean="0">
                <a:solidFill>
                  <a:srgbClr val="CC0000"/>
                </a:solidFill>
              </a:rPr>
              <a:t>UNlucky</a:t>
            </a:r>
            <a:r>
              <a:rPr lang="ru-RU" altLang="ru-RU" sz="3200" b="1" dirty="0" smtClean="0">
                <a:solidFill>
                  <a:srgbClr val="CC0000"/>
                </a:solidFill>
              </a:rPr>
              <a:t>»</a:t>
            </a:r>
            <a:r>
              <a:rPr lang="ru-RU" altLang="ru-RU" sz="3200" dirty="0" smtClean="0">
                <a:solidFill>
                  <a:srgbClr val="CC0000"/>
                </a:solidFill>
              </a:rPr>
              <a:t> </a:t>
            </a:r>
            <a:r>
              <a:rPr lang="ru-RU" altLang="ru-RU" sz="3200" dirty="0">
                <a:solidFill>
                  <a:srgbClr val="800080"/>
                </a:solidFill>
              </a:rPr>
              <a:t>- </a:t>
            </a:r>
            <a:r>
              <a:rPr lang="en-US" altLang="ru-RU" sz="3200" dirty="0" smtClean="0">
                <a:solidFill>
                  <a:srgbClr val="800080"/>
                </a:solidFill>
              </a:rPr>
              <a:t>the team loses the number of points the question has</a:t>
            </a:r>
            <a:endParaRPr lang="ru-RU" altLang="ru-RU" sz="3200" dirty="0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CC0000"/>
                </a:solidFill>
              </a:rPr>
              <a:t>«</a:t>
            </a:r>
            <a:r>
              <a:rPr lang="en-US" altLang="ru-RU" sz="3200" b="1" i="1" dirty="0" smtClean="0">
                <a:solidFill>
                  <a:srgbClr val="CC0000"/>
                </a:solidFill>
              </a:rPr>
              <a:t>Puss-in-the-Bag</a:t>
            </a:r>
            <a:r>
              <a:rPr lang="ru-RU" altLang="ru-RU" sz="3200" b="1" dirty="0" smtClean="0">
                <a:solidFill>
                  <a:srgbClr val="CC0000"/>
                </a:solidFill>
              </a:rPr>
              <a:t>»</a:t>
            </a:r>
            <a:r>
              <a:rPr lang="ru-RU" altLang="ru-RU" sz="3200" dirty="0" smtClean="0">
                <a:solidFill>
                  <a:srgbClr val="800080"/>
                </a:solidFill>
              </a:rPr>
              <a:t> </a:t>
            </a:r>
            <a:r>
              <a:rPr lang="ru-RU" altLang="ru-RU" sz="3200" dirty="0">
                <a:solidFill>
                  <a:srgbClr val="800080"/>
                </a:solidFill>
              </a:rPr>
              <a:t>- </a:t>
            </a:r>
            <a:r>
              <a:rPr lang="en-US" altLang="ru-RU" sz="3200" dirty="0" smtClean="0">
                <a:solidFill>
                  <a:srgbClr val="800080"/>
                </a:solidFill>
              </a:rPr>
              <a:t>you can give this question to another team</a:t>
            </a:r>
            <a:endParaRPr lang="ru-RU" altLang="ru-RU" sz="3200" dirty="0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CC0000"/>
                </a:solidFill>
              </a:rPr>
              <a:t>«</a:t>
            </a:r>
            <a:r>
              <a:rPr lang="en-US" altLang="ru-RU" sz="3200" b="1" i="1" dirty="0" smtClean="0">
                <a:solidFill>
                  <a:srgbClr val="CC0000"/>
                </a:solidFill>
              </a:rPr>
              <a:t>Auction</a:t>
            </a:r>
            <a:r>
              <a:rPr lang="ru-RU" altLang="ru-RU" sz="3200" b="1" dirty="0" smtClean="0">
                <a:solidFill>
                  <a:srgbClr val="CC0000"/>
                </a:solidFill>
              </a:rPr>
              <a:t>»</a:t>
            </a:r>
            <a:r>
              <a:rPr lang="ru-RU" altLang="ru-RU" sz="3200" dirty="0" smtClean="0">
                <a:solidFill>
                  <a:srgbClr val="800080"/>
                </a:solidFill>
              </a:rPr>
              <a:t> </a:t>
            </a:r>
            <a:r>
              <a:rPr lang="ru-RU" altLang="ru-RU" sz="3200" dirty="0">
                <a:solidFill>
                  <a:srgbClr val="800080"/>
                </a:solidFill>
              </a:rPr>
              <a:t>- </a:t>
            </a:r>
            <a:r>
              <a:rPr lang="en-US" altLang="ru-RU" sz="3200" dirty="0" smtClean="0">
                <a:solidFill>
                  <a:srgbClr val="800080"/>
                </a:solidFill>
              </a:rPr>
              <a:t>one team can buy the question if it gives more “money”</a:t>
            </a:r>
            <a:endParaRPr lang="ru-RU" altLang="ru-RU" sz="3200" dirty="0">
              <a:solidFill>
                <a:srgbClr val="800080"/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878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08912" cy="5649808"/>
          </a:xfrm>
        </p:spPr>
        <p:txBody>
          <a:bodyPr/>
          <a:lstStyle/>
          <a:p>
            <a:pPr>
              <a:buNone/>
            </a:pPr>
            <a:r>
              <a:rPr lang="en-US" sz="6000" dirty="0" smtClean="0">
                <a:hlinkClick r:id="rId2" action="ppaction://hlinksldjump"/>
              </a:rPr>
              <a:t>20 points </a:t>
            </a:r>
            <a:endParaRPr lang="en-US" sz="6000" dirty="0" smtClean="0"/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r>
              <a:rPr lang="en-US" sz="4800" dirty="0" smtClean="0"/>
              <a:t>What is the biggest park in London?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4759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208912" cy="5505792"/>
          </a:xfrm>
        </p:spPr>
        <p:txBody>
          <a:bodyPr/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40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was the Tower of London in the old days?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064896" cy="5433784"/>
          </a:xfrm>
        </p:spPr>
        <p:txBody>
          <a:bodyPr/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60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Which statue is situated in front of the National Gallery?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848872" cy="5649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80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cities make up modern London?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064896" cy="557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20 points 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is the formula </a:t>
            </a:r>
            <a:r>
              <a:rPr lang="en-US" sz="5400" smtClean="0"/>
              <a:t>of the Present </a:t>
            </a:r>
            <a:r>
              <a:rPr lang="en-US" sz="5400" dirty="0" smtClean="0"/>
              <a:t>Perfect?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064896" cy="5649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40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In what sentences do we use the word “yet”?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632848" cy="5433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60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Translate into English:</a:t>
            </a:r>
          </a:p>
          <a:p>
            <a:pPr>
              <a:buNone/>
            </a:pPr>
            <a:r>
              <a:rPr lang="ru-RU" sz="5400" dirty="0" smtClean="0"/>
              <a:t>Он уже построил мост.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50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80 points</a:t>
            </a: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Puss-in-the-Bag</a:t>
            </a:r>
            <a:endParaRPr lang="ru-RU" sz="5400" dirty="0" smtClean="0"/>
          </a:p>
          <a:p>
            <a:pPr>
              <a:buNone/>
            </a:pPr>
            <a:endParaRPr lang="ru-RU" sz="5400" dirty="0"/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80928"/>
            <a:ext cx="3751064" cy="3751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416824" cy="5433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5400" dirty="0" smtClean="0">
                <a:hlinkClick r:id="rId2" action="ppaction://hlinksldjump"/>
              </a:rPr>
              <a:t>Puss-in-the-Bag</a:t>
            </a:r>
            <a:endParaRPr lang="en-US" sz="5400" dirty="0" smtClean="0"/>
          </a:p>
          <a:p>
            <a:pPr marL="45720" indent="0">
              <a:buNone/>
            </a:pPr>
            <a:r>
              <a:rPr lang="en-US" sz="5400" dirty="0" smtClean="0"/>
              <a:t>What is the difference between the Present Perfect and the Past Simple?</a:t>
            </a:r>
          </a:p>
          <a:p>
            <a:pPr marL="4572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1020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620688"/>
            <a:ext cx="7848872" cy="550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20 </a:t>
            </a:r>
            <a:r>
              <a:rPr lang="en-US" sz="5400" dirty="0" smtClean="0">
                <a:hlinkClick r:id="rId2" action="ppaction://hlinksldjump"/>
              </a:rPr>
              <a:t>points</a:t>
            </a:r>
            <a:endParaRPr lang="ru-RU" sz="5400" dirty="0" smtClean="0"/>
          </a:p>
          <a:p>
            <a:pPr algn="ctr">
              <a:buNone/>
            </a:pPr>
            <a:r>
              <a:rPr lang="en-US" sz="5400" dirty="0" smtClean="0"/>
              <a:t>You got </a:t>
            </a:r>
            <a:r>
              <a:rPr lang="en-US" sz="5400" dirty="0" err="1" smtClean="0"/>
              <a:t>UNlucky</a:t>
            </a:r>
            <a:r>
              <a:rPr lang="en-US" sz="5400" dirty="0" smtClean="0"/>
              <a:t>!</a:t>
            </a:r>
          </a:p>
          <a:p>
            <a:pPr>
              <a:buNone/>
            </a:pP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00190"/>
            <a:ext cx="204787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8800" dirty="0" smtClean="0"/>
              <a:t>Round 1</a:t>
            </a:r>
          </a:p>
          <a:p>
            <a:pPr marL="45720" indent="0">
              <a:buNone/>
            </a:pPr>
            <a:endParaRPr lang="ru-RU" sz="8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7620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1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361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40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do you call the subject where you learn numbers?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557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60 points 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</a:t>
            </a:r>
            <a:r>
              <a:rPr lang="en-US" sz="5400" dirty="0" smtClean="0"/>
              <a:t>do you call the thing we write on during the lesson?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8064896" cy="550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hlinkClick r:id="rId2" action="ppaction://hlinksldjump"/>
              </a:rPr>
              <a:t>80 points</a:t>
            </a: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What do you call the subject where we study countries, nationalities, cities?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920880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8800" dirty="0" smtClean="0"/>
              <a:t>Round 3</a:t>
            </a:r>
          </a:p>
          <a:p>
            <a:pPr marL="45720" indent="0">
              <a:buNone/>
            </a:pPr>
            <a:endParaRPr lang="ru-RU" sz="8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7620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848872" cy="564980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5400" dirty="0" smtClean="0"/>
              <a:t>How many bridges are there over the Thames and how many tunnels are there under it?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02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72816"/>
            <a:ext cx="8853941" cy="2592288"/>
          </a:xfrm>
        </p:spPr>
      </p:pic>
    </p:spTree>
    <p:extLst>
      <p:ext uri="{BB962C8B-B14F-4D97-AF65-F5344CB8AC3E}">
        <p14:creationId xmlns:p14="http://schemas.microsoft.com/office/powerpoint/2010/main" val="28729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064896" cy="5505792"/>
          </a:xfrm>
        </p:spPr>
        <p:txBody>
          <a:bodyPr/>
          <a:lstStyle/>
          <a:p>
            <a:pPr marL="45720" indent="0" algn="ctr">
              <a:buNone/>
            </a:pPr>
            <a:r>
              <a:rPr lang="en-US" sz="5400" dirty="0" smtClean="0"/>
              <a:t>Thank you for your attention!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80928"/>
            <a:ext cx="4392488" cy="347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55542720"/>
              </p:ext>
            </p:extLst>
          </p:nvPr>
        </p:nvGraphicFramePr>
        <p:xfrm>
          <a:off x="0" y="0"/>
          <a:ext cx="9144000" cy="713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848"/>
                <a:gridCol w="1512168"/>
                <a:gridCol w="1440160"/>
                <a:gridCol w="1440160"/>
                <a:gridCol w="1547664"/>
              </a:tblGrid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History</a:t>
                      </a:r>
                      <a:r>
                        <a:rPr lang="en-US" sz="5400" baseline="0" dirty="0" smtClean="0"/>
                        <a:t> of </a:t>
                      </a:r>
                      <a:r>
                        <a:rPr lang="en-US" sz="5400" dirty="0" smtClean="0"/>
                        <a:t>London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2" action="ppaction://hlinksldjump"/>
                        </a:rPr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3" action="ppaction://hlinksldjump"/>
                        </a:rPr>
                        <a:t>20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4" action="ppaction://hlinksldjump"/>
                        </a:rPr>
                        <a:t>30</a:t>
                      </a:r>
                      <a:endParaRPr lang="en-US" sz="4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5" action="ppaction://hlinksldjump"/>
                        </a:rPr>
                        <a:t>40</a:t>
                      </a:r>
                      <a:endParaRPr lang="ru-RU" sz="4400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Grammar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6" action="ppaction://hlinksldjump"/>
                        </a:rPr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7" action="ppaction://hlinksldjump"/>
                        </a:rPr>
                        <a:t>20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8" action="ppaction://hlinksldjump"/>
                        </a:rPr>
                        <a:t>30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9" action="ppaction://hlinksldjump"/>
                        </a:rPr>
                        <a:t>40</a:t>
                      </a:r>
                      <a:endParaRPr lang="ru-RU" sz="4400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Our house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0" action="ppaction://hlinksldjump"/>
                        </a:rPr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1" action="ppaction://hlinksldjump"/>
                        </a:rPr>
                        <a:t>20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2" action="ppaction://hlinksldjump"/>
                        </a:rPr>
                        <a:t>30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hlinkClick r:id="rId13" action="ppaction://hlinksldjump"/>
                        </a:rPr>
                        <a:t>40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36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5433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4800" dirty="0" smtClean="0">
                <a:hlinkClick r:id="rId2" action="ppaction://hlinksldjump"/>
              </a:rPr>
              <a:t>10 points </a:t>
            </a:r>
            <a:endParaRPr lang="en-US" sz="4800" dirty="0" smtClean="0"/>
          </a:p>
          <a:p>
            <a:pPr marL="45720" indent="0">
              <a:buNone/>
            </a:pPr>
            <a:endParaRPr lang="en-US" sz="4800" dirty="0" smtClean="0"/>
          </a:p>
          <a:p>
            <a:pPr marL="45720" indent="0">
              <a:buNone/>
            </a:pPr>
            <a:r>
              <a:rPr lang="en-US" sz="4800" dirty="0" smtClean="0"/>
              <a:t>What was the first name of London?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1850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692696"/>
            <a:ext cx="7272808" cy="5721816"/>
          </a:xfrm>
        </p:spPr>
        <p:txBody>
          <a:bodyPr/>
          <a:lstStyle/>
          <a:p>
            <a:pPr marL="45720" indent="0">
              <a:buNone/>
            </a:pPr>
            <a:r>
              <a:rPr lang="en-US" sz="5400" dirty="0" smtClean="0">
                <a:hlinkClick r:id="rId2" action="ppaction://hlinksldjump"/>
              </a:rPr>
              <a:t>20 points </a:t>
            </a:r>
            <a:endParaRPr lang="en-US" sz="5400" dirty="0" smtClean="0"/>
          </a:p>
          <a:p>
            <a:pPr marL="45720" indent="0">
              <a:buNone/>
            </a:pPr>
            <a:endParaRPr lang="en-US" sz="5400" dirty="0"/>
          </a:p>
          <a:p>
            <a:pPr marL="45720" indent="0">
              <a:buNone/>
            </a:pPr>
            <a:r>
              <a:rPr lang="en-US" sz="5400" dirty="0" smtClean="0"/>
              <a:t>Who founded London?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9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731520"/>
            <a:ext cx="7200800" cy="5289768"/>
          </a:xfrm>
        </p:spPr>
        <p:txBody>
          <a:bodyPr/>
          <a:lstStyle/>
          <a:p>
            <a:pPr marL="45720" indent="0">
              <a:buNone/>
            </a:pPr>
            <a:r>
              <a:rPr lang="en-US" sz="6000" dirty="0" smtClean="0">
                <a:hlinkClick r:id="rId2" action="ppaction://hlinksldjump"/>
              </a:rPr>
              <a:t>30 points </a:t>
            </a:r>
            <a:endParaRPr lang="en-US" sz="6000" dirty="0" smtClean="0"/>
          </a:p>
          <a:p>
            <a:pPr marL="45720" indent="0">
              <a:buNone/>
            </a:pPr>
            <a:endParaRPr lang="en-US" sz="2000" dirty="0"/>
          </a:p>
          <a:p>
            <a:pPr marL="45720" indent="0">
              <a:buNone/>
            </a:pPr>
            <a:r>
              <a:rPr lang="en-US" sz="6000" dirty="0" smtClean="0">
                <a:hlinkClick r:id="" action="ppaction://hlinkshowjump?jump=nextslide"/>
              </a:rPr>
              <a:t>Auction</a:t>
            </a:r>
            <a:r>
              <a:rPr lang="en-US" sz="6000" dirty="0" smtClean="0"/>
              <a:t> 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4"/>
            <a:ext cx="3735808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97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488832" cy="5505792"/>
          </a:xfrm>
        </p:spPr>
        <p:txBody>
          <a:bodyPr/>
          <a:lstStyle/>
          <a:p>
            <a:pPr marL="45720" indent="0">
              <a:buNone/>
            </a:pPr>
            <a:r>
              <a:rPr lang="en-US" sz="5400" dirty="0">
                <a:hlinkClick r:id="rId2" action="ppaction://hlinksldjump"/>
              </a:rPr>
              <a:t>Auction </a:t>
            </a:r>
            <a:endParaRPr lang="en-US" sz="5400" dirty="0"/>
          </a:p>
          <a:p>
            <a:pPr marL="45720" indent="0">
              <a:buNone/>
            </a:pPr>
            <a:endParaRPr lang="en-US" sz="5400" dirty="0"/>
          </a:p>
          <a:p>
            <a:pPr marL="45720" indent="0">
              <a:buNone/>
            </a:pPr>
            <a:r>
              <a:rPr lang="en-US" sz="5400" dirty="0"/>
              <a:t>Who built the White Tower? 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66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344816" cy="5865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hlinkClick r:id="rId2" action="ppaction://hlinksldjump"/>
              </a:rPr>
              <a:t>40 </a:t>
            </a:r>
            <a:r>
              <a:rPr lang="en-US" sz="5400" dirty="0" smtClean="0">
                <a:hlinkClick r:id="rId2" action="ppaction://hlinksldjump"/>
              </a:rPr>
              <a:t>points</a:t>
            </a: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When was the Great Fire of London?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5388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</TotalTime>
  <Words>436</Words>
  <Application>Microsoft Office PowerPoint</Application>
  <PresentationFormat>Экран (4:3)</PresentationFormat>
  <Paragraphs>112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Воздушный поток</vt:lpstr>
      <vt:lpstr>Quiz Time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Time</dc:title>
  <dc:creator>Главный</dc:creator>
  <cp:lastModifiedBy>Главный</cp:lastModifiedBy>
  <cp:revision>17</cp:revision>
  <dcterms:created xsi:type="dcterms:W3CDTF">2016-02-23T13:36:35Z</dcterms:created>
  <dcterms:modified xsi:type="dcterms:W3CDTF">2016-02-28T19:00:05Z</dcterms:modified>
</cp:coreProperties>
</file>