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68" r:id="rId3"/>
    <p:sldId id="258" r:id="rId4"/>
    <p:sldId id="273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71" autoAdjust="0"/>
  </p:normalViewPr>
  <p:slideViewPr>
    <p:cSldViewPr>
      <p:cViewPr>
        <p:scale>
          <a:sx n="100" d="100"/>
          <a:sy n="100" d="100"/>
        </p:scale>
        <p:origin x="-702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3" y="3307356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3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4"/>
            <a:ext cx="1472963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675724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9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5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809750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3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5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3" y="2389190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7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1" y="2389190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1" y="446087"/>
            <a:ext cx="2660651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5" y="446088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1" y="1631950"/>
            <a:ext cx="2660651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9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1" y="993076"/>
            <a:ext cx="1847139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10" y="-16"/>
            <a:ext cx="9252347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4" y="67572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E1E587D-32BC-43A5-BB62-8FD44DDF33D2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6" y="595181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9" y="595181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D3CEEB-5962-4BE0-86AD-23CFAD0073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7" y="764704"/>
            <a:ext cx="7117180" cy="48965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(Ринат М</a:t>
            </a:r>
            <a:r>
              <a:rPr lang="tt-RU" sz="3600" dirty="0" smtClean="0"/>
              <a:t>әхәммәдиевнең</a:t>
            </a:r>
            <a:br>
              <a:rPr lang="tt-RU" sz="3600" dirty="0" smtClean="0"/>
            </a:br>
            <a:r>
              <a:rPr lang="tt-RU" sz="3600" dirty="0" smtClean="0"/>
              <a:t>“Беренче умырзая” әсәре буенча)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3" y="620688"/>
            <a:ext cx="7117180" cy="2664296"/>
          </a:xfrm>
        </p:spPr>
        <p:txBody>
          <a:bodyPr>
            <a:normAutofit/>
          </a:bodyPr>
          <a:lstStyle/>
          <a:p>
            <a:pPr algn="ctr"/>
            <a:r>
              <a:rPr lang="ru-RU" sz="7200" dirty="0" err="1" smtClean="0"/>
              <a:t>Туган</a:t>
            </a:r>
            <a:r>
              <a:rPr lang="ru-RU" sz="7200" dirty="0" smtClean="0"/>
              <a:t> </a:t>
            </a:r>
            <a:r>
              <a:rPr lang="ru-RU" sz="7200" dirty="0" err="1" smtClean="0"/>
              <a:t>ягым</a:t>
            </a:r>
            <a:r>
              <a:rPr lang="ru-RU" sz="7200" dirty="0" smtClean="0"/>
              <a:t> </a:t>
            </a:r>
            <a:r>
              <a:rPr lang="ru-RU" sz="7200" dirty="0" err="1" smtClean="0"/>
              <a:t>чишм</a:t>
            </a:r>
            <a:r>
              <a:rPr lang="tt-RU" sz="7200" dirty="0" smtClean="0"/>
              <a:t>әләре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06491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568952" cy="4032448"/>
          </a:xfrm>
        </p:spPr>
        <p:txBody>
          <a:bodyPr/>
          <a:lstStyle/>
          <a:p>
            <a:r>
              <a:rPr lang="tt-RU" sz="2800" dirty="0" smtClean="0"/>
              <a:t>         Нурлы Алан авылы чишмәләре:</a:t>
            </a:r>
            <a:br>
              <a:rPr lang="tt-RU" sz="2800" dirty="0" smtClean="0"/>
            </a:br>
            <a:r>
              <a:rPr lang="tt-RU" sz="2800" dirty="0" smtClean="0"/>
              <a:t/>
            </a:r>
            <a:br>
              <a:rPr lang="tt-RU" sz="2800" dirty="0" smtClean="0"/>
            </a:br>
            <a:r>
              <a:rPr lang="tt-RU" sz="2800" dirty="0" smtClean="0"/>
              <a:t>- Карт тирәк чишмәсе суы гомерне озайта;</a:t>
            </a:r>
            <a:br>
              <a:rPr lang="tt-RU" sz="2800" dirty="0" smtClean="0"/>
            </a:br>
            <a:r>
              <a:rPr lang="tt-RU" sz="2800" dirty="0" smtClean="0"/>
              <a:t>- Бакырчы чишмәсе суы егетләргә көч гайрәт өсти;</a:t>
            </a:r>
            <a:br>
              <a:rPr lang="tt-RU" sz="2800" dirty="0" smtClean="0"/>
            </a:br>
            <a:r>
              <a:rPr lang="tt-RU" sz="2800" dirty="0" smtClean="0"/>
              <a:t>- Фазыл чишмәсе суын эчкән кызлар сылу була;</a:t>
            </a:r>
            <a:br>
              <a:rPr lang="tt-RU" sz="2800" dirty="0" smtClean="0"/>
            </a:br>
            <a:r>
              <a:rPr lang="tt-RU" sz="2800" dirty="0" smtClean="0"/>
              <a:t>- Чегән чишмәсе суы дәвалау үзлегенә ия;</a:t>
            </a:r>
            <a:br>
              <a:rPr lang="tt-RU" sz="2800" dirty="0" smtClean="0"/>
            </a:br>
            <a:r>
              <a:rPr lang="tt-RU" sz="2800" dirty="0" smtClean="0"/>
              <a:t>- Ризван каеннары чишмәсенең суы тешләрне камаштырырлык;</a:t>
            </a:r>
            <a:br>
              <a:rPr lang="tt-RU" sz="2800" dirty="0" smtClean="0"/>
            </a:br>
            <a:r>
              <a:rPr lang="tt-RU" sz="2800" dirty="0" smtClean="0"/>
              <a:t>- Изгеләр чишмәсе</a:t>
            </a:r>
            <a:br>
              <a:rPr lang="tt-RU" sz="2800" dirty="0" smtClean="0"/>
            </a:br>
            <a:r>
              <a:rPr lang="tt-RU" sz="2800" dirty="0" smtClean="0"/>
              <a:t>- Ялгыз чишмә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861048"/>
            <a:ext cx="7125112" cy="64807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85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216411"/>
            <a:ext cx="9144000" cy="62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2013 ел -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Экологик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культура </a:t>
            </a:r>
            <a:r>
              <a:rPr lang="tt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һәм әйләнә-      тирә </a:t>
            </a:r>
            <a:r>
              <a:rPr lang="tt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мөхитне саклау елы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89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3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4" y="188641"/>
            <a:ext cx="7125113" cy="864095"/>
          </a:xfrm>
        </p:spPr>
        <p:txBody>
          <a:bodyPr/>
          <a:lstStyle/>
          <a:p>
            <a:pPr algn="ctr"/>
            <a:r>
              <a:rPr lang="ru-RU" dirty="0" smtClean="0"/>
              <a:t>Ютазы районы </a:t>
            </a:r>
            <a:r>
              <a:rPr lang="ru-RU" dirty="0" err="1" smtClean="0"/>
              <a:t>картасы</a:t>
            </a:r>
            <a:endParaRPr lang="ru-RU" dirty="0"/>
          </a:p>
        </p:txBody>
      </p:sp>
      <p:pic>
        <p:nvPicPr>
          <p:cNvPr id="1026" name="Picture 2" descr="C:\Users\Зульфира Хусаиновна\Desktop\big ютаз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616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9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8712968" cy="6120680"/>
          </a:xfrm>
        </p:spPr>
        <p:txBody>
          <a:bodyPr/>
          <a:lstStyle/>
          <a:p>
            <a:r>
              <a:rPr lang="tt-RU" sz="4000" dirty="0" smtClean="0"/>
              <a:t>Чишмәгә багышланган җырлар:</a:t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>“Җидегән чишмә”</a:t>
            </a:r>
            <a:br>
              <a:rPr lang="tt-RU" sz="4000" dirty="0" smtClean="0"/>
            </a:br>
            <a:r>
              <a:rPr lang="tt-RU" sz="4000" dirty="0" smtClean="0"/>
              <a:t>“Ак чишмә”</a:t>
            </a:r>
            <a:br>
              <a:rPr lang="tt-RU" sz="4000" dirty="0" smtClean="0"/>
            </a:br>
            <a:r>
              <a:rPr lang="tt-RU" sz="4000" dirty="0" smtClean="0"/>
              <a:t>”Яшлегем чишмәләре”</a:t>
            </a:r>
            <a:br>
              <a:rPr lang="tt-RU" sz="4000" dirty="0" smtClean="0"/>
            </a:br>
            <a:r>
              <a:rPr lang="tt-RU" sz="4000" dirty="0" smtClean="0"/>
              <a:t>“Ага чишмә”</a:t>
            </a:r>
            <a:br>
              <a:rPr lang="tt-RU" sz="4000" dirty="0" smtClean="0"/>
            </a:br>
            <a:r>
              <a:rPr lang="tt-RU" sz="4000" dirty="0" smtClean="0"/>
              <a:t>“Бер тауда ун чишмә”</a:t>
            </a:r>
            <a:br>
              <a:rPr lang="tt-RU" sz="4000" dirty="0" smtClean="0"/>
            </a:br>
            <a:r>
              <a:rPr lang="tt-RU" sz="4000" dirty="0" smtClean="0"/>
              <a:t>“Фазыл чишмәсе”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219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75725"/>
            <a:ext cx="8928992" cy="4409459"/>
          </a:xfrm>
        </p:spPr>
        <p:txBody>
          <a:bodyPr/>
          <a:lstStyle/>
          <a:p>
            <a:r>
              <a:rPr lang="tt-RU" sz="4000" dirty="0" smtClean="0"/>
              <a:t>“Чишмәләргә кайту – тарихка кайту ул... Тарихын онытмаган халык – рухи үзәген югалтмаган халык”</a:t>
            </a:r>
            <a:br>
              <a:rPr lang="tt-RU" sz="4000" dirty="0" smtClean="0"/>
            </a:br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>          </a:t>
            </a:r>
            <a:r>
              <a:rPr lang="tt-RU" sz="2400" dirty="0" smtClean="0"/>
              <a:t>ТРның беренче президенты М.Ш.Шәймиев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7174053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250</TotalTime>
  <Words>49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(Ринат Мәхәммәдиевнең “Беренче умырзая” әсәре буенча)</vt:lpstr>
      <vt:lpstr>         Нурлы Алан авылы чишмәләре:  - Карт тирәк чишмәсе суы гомерне озайта; - Бакырчы чишмәсе суы егетләргә көч гайрәт өсти; - Фазыл чишмәсе суын эчкән кызлар сылу була; - Чегән чишмәсе суы дәвалау үзлегенә ия; - Ризван каеннары чишмәсенең суы тешләрне камаштырырлык; - Изгеләр чишмәсе - Ялгыз чишмә</vt:lpstr>
      <vt:lpstr>2013 ел - Экологик культура һәм әйләнә-      тирә мөхитне саклау елы </vt:lpstr>
      <vt:lpstr>Ютазы районы картасы</vt:lpstr>
      <vt:lpstr>Чишмәгә багышланган җырлар:  “Җидегән чишмә” “Ак чишмә” ”Яшлегем чишмәләре” “Ага чишмә” “Бер тауда ун чишмә” “Фазыл чишмәсе”</vt:lpstr>
      <vt:lpstr>“Чишмәләргә кайту – тарихка кайту ул... Тарихын онытмаган халык – рухи үзәген югалтмаган халык”            ТРның беренче президенты М.Ш.Шәймиев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«Кешеләрнең йөрәге мүкләнүдән генә куркырга кирәк, башкасы куркыныч түгел. Йөрәге мүкләнгәннәр кулына калдырасы килми шул авылны, тамыры нык әле аның...»</dc:title>
  <dc:creator>Admin</dc:creator>
  <cp:lastModifiedBy>Windows-7</cp:lastModifiedBy>
  <cp:revision>19</cp:revision>
  <dcterms:created xsi:type="dcterms:W3CDTF">2013-04-14T16:08:04Z</dcterms:created>
  <dcterms:modified xsi:type="dcterms:W3CDTF">2013-06-06T16:38:53Z</dcterms:modified>
</cp:coreProperties>
</file>