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8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59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52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6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4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95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0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6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F6C19-02F0-4567-B677-F5A78F1B78B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369A3-7C18-46F2-A00C-3CDC17F37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8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92697"/>
            <a:ext cx="6910536" cy="1008111"/>
          </a:xfrm>
        </p:spPr>
        <p:txBody>
          <a:bodyPr>
            <a:no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208912" cy="3145904"/>
          </a:xfrm>
        </p:spPr>
        <p:txBody>
          <a:bodyPr>
            <a:normAutofit fontScale="92500" lnSpcReduction="10000"/>
          </a:bodyPr>
          <a:lstStyle/>
          <a:p>
            <a:r>
              <a:rPr lang="ru-RU" sz="5500" dirty="0" smtClean="0">
                <a:solidFill>
                  <a:srgbClr val="002060"/>
                </a:solidFill>
                <a:latin typeface="Monotype Corsiva" pitchFamily="66" charset="0"/>
              </a:rPr>
              <a:t> Радуга из воды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экспериментальная деятельность по изучению свойства воды</a:t>
            </a:r>
          </a:p>
          <a:p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r"/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Выполнила воспитатель</a:t>
            </a:r>
          </a:p>
          <a:p>
            <a:pPr algn="r"/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Первой квалификационной категории</a:t>
            </a:r>
          </a:p>
          <a:p>
            <a:pPr algn="r"/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Долингер О.В</a:t>
            </a:r>
            <a:endParaRPr lang="ru-RU" sz="1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57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01622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После чего я налила по три ложки воды в каждый стакан. Перемешала.  Добавила несколько капель красной краски в первый стакан, несколько капель оранжевой — во второй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2177681"/>
            <a:ext cx="3200400" cy="44196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04" y="2276872"/>
            <a:ext cx="3528392" cy="4179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7672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80019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Синюю в третий, а зелёную краску — в четвертый. Снова перемешала. В первых 2-х стаканах сахар растворится полностью, а во вторых двух не полностью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2420888"/>
            <a:ext cx="3776464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492896"/>
            <a:ext cx="3456384" cy="4020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8406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08823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Потом взяли столовую ложку, чтобы аккуратно вливать окрашенную воду в стакан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132856"/>
            <a:ext cx="2768352" cy="35059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38327">
            <a:off x="731641" y="2247223"/>
            <a:ext cx="3198145" cy="4050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047" y="2060848"/>
            <a:ext cx="3613769" cy="4308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2423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206680" cy="21602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solidFill>
                  <a:srgbClr val="002060"/>
                </a:solidFill>
              </a:rPr>
              <a:t>Н</a:t>
            </a:r>
            <a:r>
              <a:rPr lang="ru-RU" sz="3100" dirty="0" smtClean="0">
                <a:solidFill>
                  <a:srgbClr val="002060"/>
                </a:solidFill>
                <a:latin typeface="Monotype Corsiva" pitchFamily="66" charset="0"/>
              </a:rPr>
              <a:t>ижний слой зелёный, потом красный, оранжевый и синий.  Если вливать новую порцию окрашенной воды поверх предыдущей очень аккуратно, то вода не смешается, а разделится на слои из-за разного содержания сахара в воде, то есть из-за разной плотности воды</a:t>
            </a:r>
            <a:endParaRPr lang="ru-RU" sz="31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636912"/>
            <a:ext cx="352839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361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8206680" cy="532859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Результат второго исследования: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я поняла, что изменив состав воды меняется её свойства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2852936"/>
            <a:ext cx="3344416" cy="278586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8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8134672" cy="165618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Сравним два результата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1700808"/>
            <a:ext cx="3744416" cy="45365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772816"/>
            <a:ext cx="3960440" cy="4853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03850"/>
            <a:ext cx="3888432" cy="4821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8818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Вывод: 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Мой опыт доказал, что радугу из воды сделать возможно! 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852936"/>
            <a:ext cx="3528392" cy="367240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Количество сахара в каждой раскрашенной жидкости была разной. Чем больше сахара, тем выше плотность воды и тем ниже этот слой будет в стакане. Жидкость синего  цвета с наименьшим содержанием сахара, а соответственно, с наименьшей плотностью окажется на самом верху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4104456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4641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4392487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Спасибо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за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внимание !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4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76056" y="2130425"/>
            <a:ext cx="3382144" cy="3602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3816424" cy="408200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…. Я очень много рисую красками.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Не давно я рисовала радугу и задумалась….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412776"/>
            <a:ext cx="3384376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897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208912" cy="4298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Цель исследования</a:t>
            </a:r>
          </a:p>
          <a:p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Можно ли составить радугу из воды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в жидком состоянии?</a:t>
            </a:r>
          </a:p>
          <a:p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5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Весёлая радуга из воды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>
            <a:normAutofit fontScale="325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sz="9000" dirty="0" smtClean="0">
                <a:solidFill>
                  <a:srgbClr val="002060"/>
                </a:solidFill>
                <a:latin typeface="Monotype Corsiva" pitchFamily="66" charset="0"/>
              </a:rPr>
              <a:t>Нам потребовалось:</a:t>
            </a: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5 стеклянных стаканов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сахар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Пищевая краска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ложка</a:t>
            </a:r>
          </a:p>
          <a:p>
            <a:pPr>
              <a:buFont typeface="Wingdings" pitchFamily="2" charset="2"/>
              <a:buChar char="ü"/>
            </a:pP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916832"/>
            <a:ext cx="4041775" cy="4248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5513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856984" cy="180195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Свои наблюдения я решила фиксировать фотоаппаратом. Я взяла 4 стакана с водой. 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каждый стакан добавила краску разного цвета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860032" y="2060848"/>
            <a:ext cx="3816424" cy="43204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8182">
            <a:off x="800830" y="2422605"/>
            <a:ext cx="3784512" cy="3894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062600"/>
            <a:ext cx="3960440" cy="4462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7288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8134672" cy="20882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После чего я стала по очереди         переливать окрашенную воду в один стакан</a:t>
            </a:r>
            <a:r>
              <a:rPr lang="ru-RU" dirty="0" smtClean="0"/>
              <a:t>.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75518" y="2132856"/>
            <a:ext cx="4444954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6457">
            <a:off x="3085629" y="2197439"/>
            <a:ext cx="3664762" cy="4027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5667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992888" cy="439248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Результат исследования: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  И поняла, что вода в жидком состоянии имеет свойство смешиваться между собой. 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636912"/>
            <a:ext cx="3816424" cy="36724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26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7525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280920" cy="45365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Мы стали думать, что можно добавить в воду, чтобы изменить её плотность.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45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2"/>
            <a:ext cx="6768752" cy="216023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решили добавить сахар: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первый стакан – 1ложку сахара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во второй стакан – 2ложки сахара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третий стакан – 3ложки сахара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четвёртый стакан – 4ложки сахара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31683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852936"/>
            <a:ext cx="5040560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018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273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 Весёлая радуга из воды </vt:lpstr>
      <vt:lpstr>Свои наблюдения я решила фиксировать фотоаппаратом. Я взяла 4 стакана с водой.  В каждый стакан добавила краску разного цвета</vt:lpstr>
      <vt:lpstr>После чего я стала по очереди         переливать окрашенную воду в один стакан.     </vt:lpstr>
      <vt:lpstr>Результат исследования:   И поняла, что вода в жидком состоянии имеет свойство смешиваться между собой. </vt:lpstr>
      <vt:lpstr>Презентация PowerPoint</vt:lpstr>
      <vt:lpstr>И решили добавить сахар: в первый стакан – 1ложку сахара во второй стакан – 2ложки сахара в третий стакан – 3ложки сахара в четвёртый стакан – 4ложки сахара</vt:lpstr>
      <vt:lpstr>После чего я налила по три ложки воды в каждый стакан. Перемешала.  Добавила несколько капель красной краски в первый стакан, несколько капель оранжевой — во второй</vt:lpstr>
      <vt:lpstr>Синюю в третий, а зелёную краску — в четвертый. Снова перемешала. В первых 2-х стаканах сахар растворится полностью, а во вторых двух не полностью</vt:lpstr>
      <vt:lpstr>Потом взяли столовую ложку, чтобы аккуратно вливать окрашенную воду в стакан</vt:lpstr>
      <vt:lpstr> Нижний слой зелёный, потом красный, оранжевый и синий.  Если вливать новую порцию окрашенной воды поверх предыдущей очень аккуратно, то вода не смешается, а разделится на слои из-за разного содержания сахара в воде, то есть из-за разной плотности воды</vt:lpstr>
      <vt:lpstr>Результат второго исследования:  я поняла, что изменив состав воды меняется её свойства.</vt:lpstr>
      <vt:lpstr>Сравним два результата</vt:lpstr>
      <vt:lpstr>Вывод:      Мой опыт доказал, что радугу из воды сделать возможно! </vt:lpstr>
      <vt:lpstr>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</dc:creator>
  <cp:lastModifiedBy>Арт</cp:lastModifiedBy>
  <cp:revision>21</cp:revision>
  <dcterms:created xsi:type="dcterms:W3CDTF">2015-04-04T07:23:44Z</dcterms:created>
  <dcterms:modified xsi:type="dcterms:W3CDTF">2017-01-09T13:12:00Z</dcterms:modified>
</cp:coreProperties>
</file>