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4" autoAdjust="0"/>
    <p:restoredTop sz="94602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Тема:</a:t>
            </a:r>
            <a:r>
              <a:rPr lang="ru-RU" dirty="0" smtClean="0"/>
              <a:t> </a:t>
            </a:r>
            <a:r>
              <a:rPr lang="ru-RU" b="1" i="1" dirty="0" smtClean="0"/>
              <a:t>Разносклоняемые существительные.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u="sng" dirty="0" smtClean="0"/>
              <a:t> </a:t>
            </a:r>
            <a:endParaRPr lang="ru-RU" dirty="0" smtClean="0"/>
          </a:p>
          <a:p>
            <a:r>
              <a:rPr lang="ru-RU" u="sng" dirty="0" smtClean="0"/>
              <a:t>Цели:</a:t>
            </a:r>
            <a:r>
              <a:rPr lang="ru-RU" dirty="0" smtClean="0"/>
              <a:t> 1. Познакомить учащихся с разносклоняемыми существительными.</a:t>
            </a:r>
          </a:p>
          <a:p>
            <a:pPr lvl="0"/>
            <a:r>
              <a:rPr lang="ru-RU" dirty="0" smtClean="0"/>
              <a:t>   2.Показать особенности склонения существительных на –мя.</a:t>
            </a:r>
          </a:p>
          <a:p>
            <a:pPr lvl="0"/>
            <a:r>
              <a:rPr lang="ru-RU" dirty="0" smtClean="0"/>
              <a:t>3.Научить склонять существительные на –мя, обосновывать выбор гласных в окончаниях этих существительных.</a:t>
            </a:r>
          </a:p>
          <a:p>
            <a:pPr lvl="0"/>
            <a:r>
              <a:rPr lang="ru-RU" dirty="0" smtClean="0"/>
              <a:t>4.Повторение: текст, типы и стили речи; падежные окончания существительных, безударные гласные в корне.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2071701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 smtClean="0"/>
              <a:t>Я долго шёл по </a:t>
            </a:r>
            <a:r>
              <a:rPr lang="ru-RU" sz="2700" i="1" dirty="0" err="1" smtClean="0"/>
              <a:t>тропинк</a:t>
            </a:r>
            <a:r>
              <a:rPr lang="ru-RU" sz="2700" i="1" dirty="0" smtClean="0"/>
              <a:t>.. зимнего леса и любовался его красотой. Зимний день свернулся и погас, ночь подошла быстро и стала на порог.. . Воробьи взметнулись стайкою и рассыпались по алле.. . В лесу я потерял всякое представление о времен…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357430"/>
            <a:ext cx="8358246" cy="407196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just"/>
            <a:r>
              <a:rPr lang="ru-RU" sz="2200" dirty="0" smtClean="0">
                <a:solidFill>
                  <a:schemeClr val="tx1"/>
                </a:solidFill>
              </a:rPr>
              <a:t>-- Чтение текста про </a:t>
            </a:r>
            <a:r>
              <a:rPr lang="ru-RU" sz="2200" dirty="0" smtClean="0">
                <a:solidFill>
                  <a:schemeClr val="tx1"/>
                </a:solidFill>
              </a:rPr>
              <a:t>себя .</a:t>
            </a:r>
            <a:endParaRPr lang="ru-RU" sz="2200" dirty="0" smtClean="0">
              <a:solidFill>
                <a:schemeClr val="tx1"/>
              </a:solidFill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</a:rPr>
              <a:t>-- Можно ли назвать эти предложения текстом? Почему?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</a:rPr>
              <a:t>-- Какова тема этого текста?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</a:rPr>
              <a:t>-- К какому типу и стилю речи он относится?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</a:rPr>
              <a:t>-- Найдите в тексте метафоры. Какова их роль?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</a:rPr>
              <a:t>-- В последнем предложении найдите слова с проверяемой безударной гласной в корне.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</a:rPr>
              <a:t>-- Назовите слова с приставкой.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</a:rPr>
              <a:t>-- На какое правило в тексте пропущены буквы?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</a:rPr>
              <a:t> -- </a:t>
            </a:r>
            <a:r>
              <a:rPr lang="ru-RU" sz="2200" dirty="0" smtClean="0">
                <a:solidFill>
                  <a:schemeClr val="tx1"/>
                </a:solidFill>
              </a:rPr>
              <a:t>Устно вставляем буквы и объясняем написание окончаний существительных.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135732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Записать</a:t>
            </a:r>
            <a:r>
              <a:rPr lang="ru-RU" dirty="0" smtClean="0"/>
              <a:t> разносклоняемые существительные в тетрадь.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714620"/>
            <a:ext cx="8286808" cy="78581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32500" lnSpcReduction="20000"/>
          </a:bodyPr>
          <a:lstStyle/>
          <a:p>
            <a:endParaRPr lang="ru-RU" sz="3800" dirty="0" smtClean="0"/>
          </a:p>
          <a:p>
            <a:r>
              <a:rPr lang="ru-RU" sz="7600" dirty="0" smtClean="0"/>
              <a:t>Значения каких слов вам непонятны?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00026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2700" dirty="0" smtClean="0"/>
              <a:t>Почему же эти существительные называются разносклоняемыми? Давайте посмотрим, как склоняется слово </a:t>
            </a:r>
            <a:r>
              <a:rPr lang="ru-RU" sz="2700" i="1" dirty="0" smtClean="0"/>
              <a:t>время</a:t>
            </a:r>
            <a:r>
              <a:rPr lang="ru-RU" sz="2700" dirty="0" smtClean="0"/>
              <a:t> и сравним с изменением других существительных.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85720" y="3071810"/>
            <a:ext cx="8358246" cy="300039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</a:t>
            </a:r>
            <a:r>
              <a:rPr lang="ru-RU" sz="2000" dirty="0" smtClean="0">
                <a:solidFill>
                  <a:schemeClr val="tx1"/>
                </a:solidFill>
              </a:rPr>
              <a:t>  И.п.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солнц-е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врем-я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         ночь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Р.п.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солнц-а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времен-и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ноч-и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Д. п.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солнц-у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времен-и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ноч-и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Т. п.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солнц-ем</a:t>
            </a:r>
            <a:r>
              <a:rPr lang="ru-RU" sz="2000" dirty="0" smtClean="0">
                <a:solidFill>
                  <a:schemeClr val="tx1"/>
                </a:solidFill>
              </a:rPr>
              <a:t>   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времен-ем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ночь-ю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П. п.                о </a:t>
            </a:r>
            <a:r>
              <a:rPr lang="ru-RU" sz="2000" dirty="0" err="1" smtClean="0">
                <a:solidFill>
                  <a:schemeClr val="tx1"/>
                </a:solidFill>
              </a:rPr>
              <a:t>солнц-е</a:t>
            </a:r>
            <a:r>
              <a:rPr lang="ru-RU" sz="2000" dirty="0" smtClean="0">
                <a:solidFill>
                  <a:schemeClr val="tx1"/>
                </a:solidFill>
              </a:rPr>
              <a:t>  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о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времен-и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о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ноч-и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700" i="1" dirty="0" smtClean="0">
                <a:solidFill>
                  <a:schemeClr val="accent1">
                    <a:lumMod val="75000"/>
                  </a:schemeClr>
                </a:solidFill>
              </a:rPr>
              <a:t>Спишите. Слова, стоящие в скобках, поставьте в нужном падеже. Вставьте пропущенные буквы.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 1. Он освободил ногу из (стремя) и слез с </a:t>
            </a:r>
            <a:r>
              <a:rPr lang="ru-RU" dirty="0" err="1" smtClean="0"/>
              <a:t>лошад_</a:t>
            </a:r>
            <a:r>
              <a:rPr lang="ru-RU" dirty="0" smtClean="0"/>
              <a:t>. </a:t>
            </a:r>
            <a:r>
              <a:rPr lang="ru-RU" dirty="0" smtClean="0"/>
              <a:t>2. Мальчик </a:t>
            </a:r>
            <a:r>
              <a:rPr lang="ru-RU" dirty="0" err="1" smtClean="0"/>
              <a:t>пот_рял</a:t>
            </a:r>
            <a:r>
              <a:rPr lang="ru-RU" dirty="0" smtClean="0"/>
              <a:t> всякое представление о (время). 3. Татьяна </a:t>
            </a:r>
            <a:r>
              <a:rPr lang="ru-RU" dirty="0" err="1" smtClean="0"/>
              <a:t>тр_п_тала</a:t>
            </a:r>
            <a:r>
              <a:rPr lang="ru-RU" dirty="0" smtClean="0"/>
              <a:t> при одном (имя) барыни. 3. И пусть под (знамя) науки союз наш крепнет и </a:t>
            </a:r>
            <a:r>
              <a:rPr lang="ru-RU" dirty="0" err="1" smtClean="0"/>
              <a:t>р_стёт</a:t>
            </a:r>
            <a:r>
              <a:rPr lang="ru-RU" dirty="0" smtClean="0"/>
              <a:t>. 4. Синим (пламя) пылают стаи </a:t>
            </a:r>
            <a:r>
              <a:rPr lang="ru-RU" dirty="0" err="1" smtClean="0"/>
              <a:t>туч_</a:t>
            </a:r>
            <a:r>
              <a:rPr lang="ru-RU" dirty="0" smtClean="0"/>
              <a:t> над </a:t>
            </a:r>
            <a:r>
              <a:rPr lang="ru-RU" dirty="0" err="1" smtClean="0"/>
              <a:t>бе_дной</a:t>
            </a:r>
            <a:r>
              <a:rPr lang="ru-RU" dirty="0" smtClean="0"/>
              <a:t> моря. 5. С тех пор прошло немало (время).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dirty="0" smtClean="0"/>
              <a:t>Самостоятельная работа </a:t>
            </a:r>
            <a:br>
              <a:rPr lang="ru-RU" sz="2400" dirty="0" smtClean="0"/>
            </a:br>
            <a:r>
              <a:rPr lang="ru-RU" sz="2400" i="1" dirty="0" smtClean="0"/>
              <a:t>Спишите. Слова, стоящие в скобках, поставьте в нужном падеже. Вставьте пропущенные буквы.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401080" cy="435771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2800" i="1" dirty="0" smtClean="0"/>
              <a:t> </a:t>
            </a:r>
            <a:endParaRPr lang="ru-RU" sz="2800" dirty="0" smtClean="0"/>
          </a:p>
          <a:p>
            <a:pPr algn="just"/>
            <a:r>
              <a:rPr lang="ru-RU" dirty="0" smtClean="0"/>
              <a:t>1. До поры до (время) не сеют (семя). 2. Одинцова (не) теряла (время) в </a:t>
            </a:r>
            <a:r>
              <a:rPr lang="ru-RU" dirty="0" err="1" smtClean="0"/>
              <a:t>уединени_</a:t>
            </a:r>
            <a:r>
              <a:rPr lang="ru-RU" dirty="0" smtClean="0"/>
              <a:t>. 3. В </a:t>
            </a:r>
            <a:r>
              <a:rPr lang="ru-RU" dirty="0" err="1" smtClean="0"/>
              <a:t>отбл_сках</a:t>
            </a:r>
            <a:r>
              <a:rPr lang="ru-RU" dirty="0" smtClean="0"/>
              <a:t> (пламя) </a:t>
            </a:r>
            <a:r>
              <a:rPr lang="ru-RU" dirty="0" err="1" smtClean="0"/>
              <a:t>м_тались</a:t>
            </a:r>
            <a:r>
              <a:rPr lang="ru-RU" dirty="0" smtClean="0"/>
              <a:t> </a:t>
            </a:r>
            <a:r>
              <a:rPr lang="ru-RU" dirty="0" err="1" smtClean="0"/>
              <a:t>птиц_</a:t>
            </a:r>
            <a:r>
              <a:rPr lang="ru-RU" dirty="0" smtClean="0"/>
              <a:t>. 4. </a:t>
            </a:r>
            <a:r>
              <a:rPr lang="ru-RU" dirty="0" err="1" smtClean="0"/>
              <a:t>Выр_сли</a:t>
            </a:r>
            <a:r>
              <a:rPr lang="ru-RU" dirty="0" smtClean="0"/>
              <a:t> мы в (племя). 5. Мечтайте, чтобы стать героями своего (время). 6. </a:t>
            </a:r>
            <a:r>
              <a:rPr lang="ru-RU" dirty="0" err="1" smtClean="0"/>
              <a:t>В_ются</a:t>
            </a:r>
            <a:r>
              <a:rPr lang="ru-RU" dirty="0" smtClean="0"/>
              <a:t> флаги у ворот, (пламя) пылают. 7. Нет </a:t>
            </a:r>
            <a:r>
              <a:rPr lang="ru-RU" dirty="0" err="1" smtClean="0"/>
              <a:t>т_желее</a:t>
            </a:r>
            <a:r>
              <a:rPr lang="ru-RU" dirty="0" smtClean="0"/>
              <a:t> (бремя), чем </a:t>
            </a:r>
            <a:r>
              <a:rPr lang="ru-RU" dirty="0" err="1" smtClean="0"/>
              <a:t>бе_делье</a:t>
            </a:r>
            <a:r>
              <a:rPr lang="ru-RU" dirty="0" smtClean="0"/>
              <a:t>. 8. Он (не)знал своего (имя).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268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Тема: Разносклоняемые существительные. </vt:lpstr>
      <vt:lpstr> Я долго шёл по тропинк.. зимнего леса и любовался его красотой. Зимний день свернулся и погас, ночь подошла быстро и стала на порог.. . Воробьи взметнулись стайкою и рассыпались по алле.. . В лесу я потерял всякое представление о времен… </vt:lpstr>
      <vt:lpstr>  Записать разносклоняемые существительные в тетрадь.   </vt:lpstr>
      <vt:lpstr> Почему же эти существительные называются разносклоняемыми? Давайте посмотрим, как склоняется слово время и сравним с изменением других существительных.  </vt:lpstr>
      <vt:lpstr>  Спишите. Слова, стоящие в скобках, поставьте в нужном падеже. Вставьте пропущенные буквы. </vt:lpstr>
      <vt:lpstr>Самостоятельная работа  Спишите. Слова, стоящие в скобках, поставьте в нужном падеже. Вставьте пропущенные буквы.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2010-11-14T08:48:59Z</dcterms:created>
  <dcterms:modified xsi:type="dcterms:W3CDTF">2010-11-21T16:52:22Z</dcterms:modified>
</cp:coreProperties>
</file>