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Layouts/slideLayout4.xml" ContentType="application/vnd.openxmlformats-officedocument.presentationml.slideLayou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ppt/slideLayouts/slideLayout1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>
  <p:sldMasterIdLst>
    <p:sldMasterId id="2147483663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/>
  <p:notesSz cx="6858000" cy="9144000"/>
</p:presentation>
</file>

<file path=ppt/presProps.xml><?xml version="1.0" encoding="utf-8"?>
<p:presentationPr xmlns:p="http://schemas.openxmlformats.org/presentationml/2006/main" xmlns:a="http://schemas.openxmlformats.org/drawingml/2006/main" xmlns:r="http://schemas.openxmlformats.org/officeDocument/2006/relationships"/>
</file>

<file path=ppt/_rels/presentation.xml.rels><?xml version="1.0" encoding="UTF-8" standalone="yes"?>
<Relationships xmlns="http://schemas.openxmlformats.org/package/2006/relationships"><Relationship Id="rId12" Type="http://schemas.openxmlformats.org/officeDocument/2006/relationships/slide" Target="slides/slide9.xml"/><Relationship Id="rId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11" Type="http://schemas.openxmlformats.org/officeDocument/2006/relationships/slide" Target="slides/slide8.xml"/><Relationship Id="rId3" Type="http://schemas.openxmlformats.org/officeDocument/2006/relationships/slideMaster" Target="slideMasters/slideMaster1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8" Type="http://schemas.openxmlformats.org/officeDocument/2006/relationships/slide" Target="slides/slide5.xml"/><Relationship Id="rId7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p/>
        </p:txBody>
      </p:sp>
      <p:sp>
        <p:nvSpPr>
          <p:cNvPr id="3" name=""/>
          <p:cNvSpPr/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lvl="0" algn="r">
              <a:defRPr sz="1200"/>
            </a:lvl1pPr>
          </a:lstStyle>
          <a:p/>
        </p:txBody>
      </p:sp>
      <p:sp>
        <p:nvSpPr>
          <p:cNvPr id="4" name="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  <p:txBody>
          <a:bodyPr wrap="square" anchor="ctr"/>
          <a:p/>
        </p:txBody>
      </p:sp>
      <p:sp>
        <p:nvSpPr>
          <p:cNvPr id="5" name=""/>
          <p:cNvSpPr/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"/>
          <p:cNvSpPr/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>
              <a:defRPr sz="1200"/>
            </a:lvl1pPr>
          </a:lstStyle>
          <a:p/>
        </p:txBody>
      </p:sp>
      <p:sp>
        <p:nvSpPr>
          <p:cNvPr id="7" name=""/>
          <p:cNvSpPr/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200"/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304800" y="457200"/>
            <a:ext cx="8686800" cy="838200"/>
          </a:xfrm>
          <a:prstGeom prst="rect"/>
          <a:noFill/>
          <a:ln>
            <a:noFill/>
          </a:ln>
        </p:spPr>
        <p:txBody>
          <a:bodyPr wrap="square" anchor="ctr"/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304800" y="1552575"/>
            <a:ext cx="8686800" cy="4525962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"/>
          <p:cNvSpPr txBox="1"/>
          <p:nvPr>
            <p:ph type="dt" idx="10"/>
          </p:nvPr>
        </p:nvSpPr>
        <p:spPr>
          <a:xfrm>
            <a:off x="6477000" y="76200"/>
            <a:ext cx="2514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>
              <a:defRPr sz="1200">
                <a:solidFill>
                  <a:srgbClr val="B47922"/>
                </a:solidFill>
              </a:defRPr>
            </a:lvl1pPr>
          </a:lstStyle>
          <a:p/>
        </p:txBody>
      </p:sp>
      <p:sp>
        <p:nvSpPr>
          <p:cNvPr id="5" name=""/>
          <p:cNvSpPr txBox="1"/>
          <p:nvPr>
            <p:ph type="ftr" idx="11"/>
          </p:nvPr>
        </p:nvSpPr>
        <p:spPr>
          <a:xfrm>
            <a:off x="3581400" y="76200"/>
            <a:ext cx="2895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6" name=""/>
          <p:cNvSpPr txBox="1"/>
          <p:nvPr>
            <p:ph type="sldNum" idx="12"/>
          </p:nvPr>
        </p:nvSpPr>
        <p:spPr>
          <a:xfrm>
            <a:off x="8229600" y="6473825"/>
            <a:ext cx="758825" cy="246062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 sz="1200">
                <a:solidFill>
                  <a:srgbClr val="B47922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14350" y="5848350"/>
            <a:ext cx="8629650" cy="1587"/>
          </a:xfrm>
          <a:prstGeom prst="line"/>
          <a:noFill/>
          <a:ln w="9525">
            <a:solidFill>
              <a:srgbClr val="F0A22E"/>
            </a:solidFill>
          </a:ln>
        </p:spPr>
      </p:sp>
      <p:sp>
        <p:nvSpPr>
          <p:cNvPr id="3" name=""/>
          <p:cNvSpPr txBox="1"/>
          <p:nvPr>
            <p:ph type="title" idx="0"/>
          </p:nvPr>
        </p:nvSpPr>
        <p:spPr>
          <a:xfrm>
            <a:off x="457200" y="5486400"/>
            <a:ext cx="8458200" cy="520700"/>
          </a:xfrm>
          <a:prstGeom prst="rect"/>
          <a:noFill/>
          <a:ln>
            <a:noFill/>
          </a:ln>
        </p:spPr>
        <p:txBody>
          <a:bodyPr wrap="square" anchor="ctr"/>
          <a:p>
            <a:pPr lvl="0" algn="l">
              <a:buNone/>
            </a:pPr>
            <a:r>
              <a:rPr sz="2000" b="1" i="0" u="none" strike="noStrike"/>
              <a:t>Образец заголовка</a:t>
            </a:r>
          </a:p>
        </p:txBody>
      </p:sp>
      <p:sp>
        <p:nvSpPr>
          <p:cNvPr id="4" name=""/>
          <p:cNvSpPr txBox="1"/>
          <p:nvPr>
            <p:ph type="body" idx="2"/>
          </p:nvPr>
        </p:nvSpPr>
        <p:spPr>
          <a:xfrm>
            <a:off x="457200" y="609600"/>
            <a:ext cx="3008312" cy="4800600"/>
          </a:xfrm>
          <a:prstGeom prst="rect"/>
          <a:noFill/>
          <a:ln>
            <a:noFill/>
          </a:ln>
        </p:spPr>
        <p:txBody>
          <a:bodyPr wrap="square" anchor="t"/>
          <a:p>
            <a:pPr lvl="0" marL="0" indent="0">
              <a:buNone/>
            </a:pPr>
            <a:r>
              <a:rPr sz="1400"/>
              <a:t>Образец текста</a:t>
            </a:r>
          </a:p>
        </p:txBody>
      </p:sp>
      <p:sp>
        <p:nvSpPr>
          <p:cNvPr id="5" name=""/>
          <p:cNvSpPr txBox="1"/>
          <p:nvPr>
            <p:ph type="body" idx="1"/>
          </p:nvPr>
        </p:nvSpPr>
        <p:spPr>
          <a:xfrm>
            <a:off x="3575050" y="609600"/>
            <a:ext cx="5340350" cy="4800600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 sz="3200"/>
              <a:t>Образец текста</a:t>
            </a:r>
          </a:p>
          <a:p>
            <a:pPr lvl="1"/>
            <a:r>
              <a:rPr sz="2800"/>
              <a:t>Второй уровень</a:t>
            </a:r>
          </a:p>
          <a:p>
            <a:pPr lvl="2"/>
            <a:r>
              <a:rPr sz="2400"/>
              <a:t>Третий уровень</a:t>
            </a:r>
          </a:p>
          <a:p>
            <a:pPr lvl="3"/>
            <a:r>
              <a:rPr sz="2000"/>
              <a:t>Четвертый уровень</a:t>
            </a:r>
          </a:p>
          <a:p>
            <a:pPr lvl="4"/>
            <a:r>
              <a:rPr sz="2000"/>
              <a:t>Пятый уровень</a:t>
            </a:r>
          </a:p>
        </p:txBody>
      </p:sp>
      <p:sp>
        <p:nvSpPr>
          <p:cNvPr id="6" name=""/>
          <p:cNvSpPr txBox="1"/>
          <p:nvPr>
            <p:ph type="dt" idx="10"/>
          </p:nvPr>
        </p:nvSpPr>
        <p:spPr>
          <a:xfrm>
            <a:off x="6477000" y="76200"/>
            <a:ext cx="2514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>
              <a:defRPr sz="1200">
                <a:solidFill>
                  <a:srgbClr val="B47922"/>
                </a:solidFill>
              </a:defRPr>
            </a:lvl1pPr>
          </a:lstStyle>
          <a:p/>
        </p:txBody>
      </p:sp>
      <p:sp>
        <p:nvSpPr>
          <p:cNvPr id="7" name=""/>
          <p:cNvSpPr txBox="1"/>
          <p:nvPr>
            <p:ph type="ftr" idx="11"/>
          </p:nvPr>
        </p:nvSpPr>
        <p:spPr>
          <a:xfrm>
            <a:off x="3124200" y="76200"/>
            <a:ext cx="33528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8" name=""/>
          <p:cNvSpPr txBox="1"/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 sz="1200">
                <a:solidFill>
                  <a:srgbClr val="B47922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dt" idx="10"/>
          </p:nvPr>
        </p:nvSpPr>
        <p:spPr>
          <a:xfrm>
            <a:off x="6477000" y="76200"/>
            <a:ext cx="2514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>
              <a:defRPr sz="1200">
                <a:solidFill>
                  <a:srgbClr val="B47922"/>
                </a:solidFill>
              </a:defRPr>
            </a:lvl1pPr>
          </a:lstStyle>
          <a:p/>
        </p:txBody>
      </p:sp>
      <p:sp>
        <p:nvSpPr>
          <p:cNvPr id="3" name=""/>
          <p:cNvSpPr txBox="1"/>
          <p:nvPr>
            <p:ph type="ftr" idx="11"/>
          </p:nvPr>
        </p:nvSpPr>
        <p:spPr>
          <a:xfrm>
            <a:off x="3124200" y="76200"/>
            <a:ext cx="33528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4" name=""/>
          <p:cNvSpPr txBox="1"/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 sz="1200">
                <a:solidFill>
                  <a:srgbClr val="B47922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 rot="0">
            <a:off x="685800" y="2125662"/>
            <a:ext cx="7772400" cy="1439863"/>
          </a:xfrm>
          <a:prstGeom prst="rect"/>
          <a:noFill/>
          <a:ln>
            <a:noFill/>
          </a:ln>
        </p:spPr>
        <p:txBody>
          <a:bodyPr wrap="square" anchor="ctr"/>
          <a:p>
            <a:pPr lvl="0" algn="l"/>
            <a:r>
              <a:rPr/>
              <a:t>Образец заголовка</a:t>
            </a:r>
          </a:p>
        </p:txBody>
      </p:sp>
      <p:sp>
        <p:nvSpPr>
          <p:cNvPr id="3" name=""/>
          <p:cNvSpPr txBox="1"/>
          <p:nvPr>
            <p:ph type="title" idx="1"/>
          </p:nvPr>
        </p:nvSpPr>
        <p:spPr>
          <a:xfrm rot="0">
            <a:off x="1371600" y="3867150"/>
            <a:ext cx="6400800" cy="1762125"/>
          </a:xfrm>
          <a:prstGeom prst="rect"/>
          <a:noFill/>
          <a:ln>
            <a:noFill/>
          </a:ln>
        </p:spPr>
        <p:txBody>
          <a:bodyPr wrap="square" anchor="ctr"/>
          <a:p>
            <a:pPr lvl="0" algn="l"/>
            <a:r>
              <a:rPr/>
              <a:t>Образец заголовка</a:t>
            </a:r>
          </a:p>
        </p:txBody>
      </p:sp>
    </p:spTree>
  </p:cSld>
</p:sldLayout>
</file>

<file path=ppt/slideLayouts/slideLayout13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 rot="0">
            <a:off x="457200" y="273050"/>
            <a:ext cx="8229600" cy="1146175"/>
          </a:xfrm>
          <a:prstGeom prst="rect"/>
          <a:noFill/>
          <a:ln>
            <a:noFill/>
          </a:ln>
        </p:spPr>
        <p:txBody>
          <a:bodyPr wrap="square" anchor="ctr"/>
          <a:p>
            <a:pPr lvl="0" algn="l"/>
            <a:r>
              <a:rPr/>
              <a:t>Образец заголовка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 rot="0">
            <a:off x="457200" y="1603375"/>
            <a:ext cx="8229600" cy="4506912"/>
          </a:xfrm>
          <a:prstGeom prst="rect"/>
          <a:noFill/>
          <a:ln>
            <a:noFill/>
          </a:ln>
        </p:spPr>
        <p:txBody>
          <a:bodyPr wrap="square" anchor="t"/>
          <a:p>
            <a:pPr lvl="0" algn="l"/>
            <a:r>
              <a:rPr/>
              <a:t>Образец текста</a:t>
            </a:r>
          </a:p>
          <a:p>
            <a:pPr lvl="0" algn="l"/>
            <a:r>
              <a:rPr/>
              <a:t>Второй уровень</a:t>
            </a:r>
          </a:p>
          <a:p>
            <a:pPr lvl="0" algn="l"/>
            <a:r>
              <a:rPr/>
              <a:t>Третий уровень</a:t>
            </a:r>
          </a:p>
          <a:p>
            <a:pPr lvl="0" algn="l"/>
            <a:r>
              <a:rPr/>
              <a:t>Четвертый уровень</a:t>
            </a:r>
          </a:p>
          <a:p>
            <a:pPr lvl="0" algn="l"/>
            <a:r>
              <a:rPr/>
              <a:t>Пятый уровень</a:t>
            </a:r>
          </a:p>
        </p:txBody>
      </p:sp>
    </p:spTree>
  </p:cSld>
</p:sldLayout>
</file>

<file path=ppt/slideLayouts/slideLayout14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 rot="0">
            <a:off x="457200" y="273050"/>
            <a:ext cx="8229600" cy="1146175"/>
          </a:xfrm>
          <a:prstGeom prst="rect"/>
          <a:noFill/>
          <a:ln>
            <a:noFill/>
          </a:ln>
        </p:spPr>
        <p:txBody>
          <a:bodyPr wrap="square" anchor="ctr"/>
          <a:p>
            <a:pPr lvl="0" algn="l"/>
            <a:r>
              <a:rPr/>
              <a:t>Образец заголовка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 rot="0">
            <a:off x="457200" y="1603375"/>
            <a:ext cx="4022725" cy="4506912"/>
          </a:xfrm>
          <a:prstGeom prst="rect"/>
          <a:noFill/>
          <a:ln>
            <a:noFill/>
          </a:ln>
        </p:spPr>
        <p:txBody>
          <a:bodyPr wrap="square" anchor="t"/>
          <a:p>
            <a:pPr lvl="0" algn="l"/>
            <a:r>
              <a:rPr/>
              <a:t>Образец текста</a:t>
            </a:r>
          </a:p>
          <a:p>
            <a:pPr lvl="0" algn="l"/>
            <a:r>
              <a:rPr/>
              <a:t>Второй уровень</a:t>
            </a:r>
          </a:p>
          <a:p>
            <a:pPr lvl="0" algn="l"/>
            <a:r>
              <a:rPr/>
              <a:t>Третий уровень</a:t>
            </a:r>
          </a:p>
          <a:p>
            <a:pPr lvl="0" algn="l"/>
            <a:r>
              <a:rPr/>
              <a:t>Четвертый уровень</a:t>
            </a:r>
          </a:p>
          <a:p>
            <a:pPr lvl="0" algn="l"/>
            <a:r>
              <a:rPr/>
              <a:t>Пятый уровень</a:t>
            </a:r>
          </a:p>
        </p:txBody>
      </p:sp>
      <p:sp>
        <p:nvSpPr>
          <p:cNvPr id="4" name=""/>
          <p:cNvSpPr txBox="1"/>
          <p:nvPr>
            <p:ph type="body" idx="2"/>
          </p:nvPr>
        </p:nvSpPr>
        <p:spPr>
          <a:xfrm rot="0">
            <a:off x="4652962" y="1603375"/>
            <a:ext cx="4024313" cy="4506912"/>
          </a:xfrm>
          <a:prstGeom prst="rect"/>
          <a:noFill/>
          <a:ln>
            <a:noFill/>
          </a:ln>
        </p:spPr>
        <p:txBody>
          <a:bodyPr wrap="square" anchor="t"/>
          <a:p>
            <a:pPr lvl="0" algn="l"/>
            <a:r>
              <a:rPr/>
              <a:t>Образец текста</a:t>
            </a:r>
          </a:p>
          <a:p>
            <a:pPr lvl="0" algn="l"/>
            <a:r>
              <a:rPr/>
              <a:t>Второй уровень</a:t>
            </a:r>
          </a:p>
          <a:p>
            <a:pPr lvl="0" algn="l"/>
            <a:r>
              <a:rPr/>
              <a:t>Третий уровень</a:t>
            </a:r>
          </a:p>
          <a:p>
            <a:pPr lvl="0" algn="l"/>
            <a:r>
              <a:rPr/>
              <a:t>Четвертый уровень</a:t>
            </a:r>
          </a:p>
          <a:p>
            <a:pPr lvl="0" algn="l"/>
            <a:r>
              <a:rPr/>
              <a:t>Пятый уровень</a:t>
            </a:r>
          </a:p>
        </p:txBody>
      </p:sp>
    </p:spTree>
  </p:cSld>
</p:sldLayout>
</file>

<file path=ppt/slideLayouts/slideLayout15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14350" y="5349875"/>
            <a:ext cx="8629650" cy="1587"/>
          </a:xfrm>
          <a:prstGeom prst="line"/>
          <a:noFill/>
          <a:ln w="9525">
            <a:solidFill>
              <a:srgbClr val="F0A22E"/>
            </a:solidFill>
          </a:ln>
        </p:spPr>
      </p:sp>
      <p:sp>
        <p:nvSpPr>
          <p:cNvPr id="3" name=""/>
          <p:cNvSpPr txBox="1"/>
          <p:nvPr>
            <p:ph type="ctrTitle" idx="0"/>
          </p:nvPr>
        </p:nvSpPr>
        <p:spPr>
          <a:xfrm>
            <a:off x="381000" y="4852987"/>
            <a:ext cx="8458200" cy="122237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 marL="0" indent="0">
              <a:lnSpc>
                <a:spcPct val="100000"/>
              </a:lnSpc>
              <a:buNone/>
              <a:defRPr sz="3600" b="0" i="0" u="none" strike="noStrike" baseline="0">
                <a:solidFill>
                  <a:srgbClr val="4E3B30"/>
                </a:solidFill>
                <a:latin typeface="Arial"/>
              </a:defRPr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4" name=""/>
          <p:cNvSpPr txBox="1"/>
          <p:nvPr>
            <p:ph type="subTitle" idx="1"/>
          </p:nvPr>
        </p:nvSpPr>
        <p:spPr>
          <a:xfrm>
            <a:off x="381000" y="3886200"/>
            <a:ext cx="8458200" cy="914400"/>
          </a:xfrm>
          <a:prstGeom prst="rect"/>
          <a:noFill/>
          <a:ln>
            <a:noFill/>
          </a:ln>
        </p:spPr>
        <p:txBody>
          <a:bodyPr wrap="square" anchor="b"/>
          <a:p>
            <a:pPr lvl="0" algn="l" marL="0" indent="0">
              <a:buNone/>
            </a:pPr>
            <a:r>
              <a:rPr sz="2400">
                <a:solidFill>
                  <a:srgbClr val="3A2C24"/>
                </a:solidFill>
              </a:rPr>
              <a:t>Образец подзаголовка</a:t>
            </a:r>
          </a:p>
        </p:txBody>
      </p:sp>
      <p:sp>
        <p:nvSpPr>
          <p:cNvPr id="5" name=""/>
          <p:cNvSpPr txBox="1"/>
          <p:nvPr>
            <p:ph type="dt" idx="10"/>
          </p:nvPr>
        </p:nvSpPr>
        <p:spPr>
          <a:xfrm>
            <a:off x="6477000" y="76200"/>
            <a:ext cx="2514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>
              <a:defRPr sz="1200">
                <a:solidFill>
                  <a:srgbClr val="B47922"/>
                </a:solidFill>
              </a:defRPr>
            </a:lvl1pPr>
          </a:lstStyle>
          <a:p/>
        </p:txBody>
      </p:sp>
      <p:sp>
        <p:nvSpPr>
          <p:cNvPr id="6" name=""/>
          <p:cNvSpPr txBox="1"/>
          <p:nvPr>
            <p:ph type="ftr" idx="11"/>
          </p:nvPr>
        </p:nvSpPr>
        <p:spPr>
          <a:xfrm>
            <a:off x="3124200" y="76200"/>
            <a:ext cx="33528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7" name=""/>
          <p:cNvSpPr txBox="1"/>
          <p:nvPr>
            <p:ph type="sldNum" idx="12"/>
          </p:nvPr>
        </p:nvSpPr>
        <p:spPr>
          <a:xfrm>
            <a:off x="8229600" y="6473825"/>
            <a:ext cx="758825" cy="246062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 sz="1200">
                <a:solidFill>
                  <a:srgbClr val="B47922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301625" y="457200"/>
            <a:ext cx="8686800" cy="839787"/>
          </a:xfrm>
          <a:prstGeom prst="rect"/>
          <a:noFill/>
          <a:ln>
            <a:noFill/>
          </a:ln>
        </p:spPr>
        <p:txBody>
          <a:bodyPr wrap="square" anchor="ctr"/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304800" y="1600200"/>
            <a:ext cx="4191000" cy="4724400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 sz="2800"/>
              <a:t>Образец текста</a:t>
            </a:r>
          </a:p>
          <a:p>
            <a:pPr lvl="1"/>
            <a:r>
              <a:rPr sz="2400"/>
              <a:t>Второй уровень</a:t>
            </a:r>
          </a:p>
          <a:p>
            <a:pPr lvl="2"/>
            <a:r>
              <a:rPr sz="2000"/>
              <a:t>Третий уровень</a:t>
            </a:r>
          </a:p>
          <a:p>
            <a:pPr lvl="3"/>
            <a:r>
              <a:rPr sz="1800"/>
              <a:t>Четвертый уровень</a:t>
            </a:r>
          </a:p>
          <a:p>
            <a:pPr lvl="4"/>
            <a:r>
              <a:rPr sz="1800"/>
              <a:t>Пятый уровень</a:t>
            </a:r>
          </a:p>
        </p:txBody>
      </p:sp>
      <p:sp>
        <p:nvSpPr>
          <p:cNvPr id="4" name=""/>
          <p:cNvSpPr txBox="1"/>
          <p:nvPr>
            <p:ph type="body" idx="2"/>
          </p:nvPr>
        </p:nvSpPr>
        <p:spPr>
          <a:xfrm>
            <a:off x="4648200" y="1600200"/>
            <a:ext cx="4343400" cy="4724400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 sz="2800"/>
              <a:t>Образец текста</a:t>
            </a:r>
          </a:p>
          <a:p>
            <a:pPr lvl="1"/>
            <a:r>
              <a:rPr sz="2400"/>
              <a:t>Второй уровень</a:t>
            </a:r>
          </a:p>
          <a:p>
            <a:pPr lvl="2"/>
            <a:r>
              <a:rPr sz="2000"/>
              <a:t>Третий уровень</a:t>
            </a:r>
          </a:p>
          <a:p>
            <a:pPr lvl="3"/>
            <a:r>
              <a:rPr sz="1800"/>
              <a:t>Четвертый уровень</a:t>
            </a:r>
          </a:p>
          <a:p>
            <a:pPr lvl="4"/>
            <a:r>
              <a:rPr sz="1800"/>
              <a:t>Пятый уровень</a:t>
            </a:r>
          </a:p>
        </p:txBody>
      </p:sp>
      <p:sp>
        <p:nvSpPr>
          <p:cNvPr id="5" name=""/>
          <p:cNvSpPr txBox="1"/>
          <p:nvPr>
            <p:ph type="dt" idx="10"/>
          </p:nvPr>
        </p:nvSpPr>
        <p:spPr>
          <a:xfrm>
            <a:off x="6477000" y="76200"/>
            <a:ext cx="2514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>
              <a:defRPr sz="1200">
                <a:solidFill>
                  <a:srgbClr val="B47922"/>
                </a:solidFill>
              </a:defRPr>
            </a:lvl1pPr>
          </a:lstStyle>
          <a:p/>
        </p:txBody>
      </p:sp>
      <p:sp>
        <p:nvSpPr>
          <p:cNvPr id="6" name=""/>
          <p:cNvSpPr txBox="1"/>
          <p:nvPr>
            <p:ph type="ftr" idx="11"/>
          </p:nvPr>
        </p:nvSpPr>
        <p:spPr>
          <a:xfrm>
            <a:off x="3124200" y="76200"/>
            <a:ext cx="33528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7" name=""/>
          <p:cNvSpPr txBox="1"/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 sz="1200">
                <a:solidFill>
                  <a:srgbClr val="B47922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304800" y="457200"/>
            <a:ext cx="8686800" cy="838200"/>
          </a:xfrm>
          <a:prstGeom prst="rect"/>
          <a:noFill/>
          <a:ln>
            <a:noFill/>
          </a:ln>
        </p:spPr>
        <p:txBody>
          <a:bodyPr wrap="square" anchor="ctr"/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304800" y="1552575"/>
            <a:ext cx="8686800" cy="4525962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"/>
          <p:cNvSpPr txBox="1"/>
          <p:nvPr>
            <p:ph type="dt" idx="10"/>
          </p:nvPr>
        </p:nvSpPr>
        <p:spPr>
          <a:xfrm>
            <a:off x="6477000" y="76200"/>
            <a:ext cx="2514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>
              <a:defRPr sz="1200">
                <a:solidFill>
                  <a:srgbClr val="B47922"/>
                </a:solidFill>
              </a:defRPr>
            </a:lvl1pPr>
          </a:lstStyle>
          <a:p/>
        </p:txBody>
      </p:sp>
      <p:sp>
        <p:nvSpPr>
          <p:cNvPr id="5" name=""/>
          <p:cNvSpPr txBox="1"/>
          <p:nvPr>
            <p:ph type="ftr" idx="11"/>
          </p:nvPr>
        </p:nvSpPr>
        <p:spPr>
          <a:xfrm>
            <a:off x="3124200" y="76200"/>
            <a:ext cx="33528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6" name=""/>
          <p:cNvSpPr txBox="1"/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 sz="1200">
                <a:solidFill>
                  <a:srgbClr val="B47922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6858000" y="549275"/>
            <a:ext cx="1828800" cy="5851525"/>
          </a:xfrm>
          <a:prstGeom prst="rect"/>
          <a:noFill/>
          <a:ln>
            <a:noFill/>
          </a:ln>
        </p:spPr>
        <p:txBody>
          <a:bodyPr wrap="square" anchor="ctr"/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457200" y="549275"/>
            <a:ext cx="6248400" cy="5851525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"/>
          <p:cNvSpPr txBox="1"/>
          <p:nvPr>
            <p:ph type="dt" idx="10"/>
          </p:nvPr>
        </p:nvSpPr>
        <p:spPr>
          <a:xfrm>
            <a:off x="6477000" y="76200"/>
            <a:ext cx="2514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>
              <a:defRPr sz="1200">
                <a:solidFill>
                  <a:srgbClr val="B47922"/>
                </a:solidFill>
              </a:defRPr>
            </a:lvl1pPr>
          </a:lstStyle>
          <a:p/>
        </p:txBody>
      </p:sp>
      <p:sp>
        <p:nvSpPr>
          <p:cNvPr id="5" name=""/>
          <p:cNvSpPr txBox="1"/>
          <p:nvPr>
            <p:ph type="ftr" idx="11"/>
          </p:nvPr>
        </p:nvSpPr>
        <p:spPr>
          <a:xfrm>
            <a:off x="3124200" y="76200"/>
            <a:ext cx="33528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6" name=""/>
          <p:cNvSpPr txBox="1"/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 sz="1200">
                <a:solidFill>
                  <a:srgbClr val="B47922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>
  <p:cSld name="Заголовок раздела">
    <p:bg>
      <p:bgPr>
        <a:solidFill>
          <a:srgbClr val="4E3B3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14350" y="3444875"/>
            <a:ext cx="8629650" cy="1587"/>
          </a:xfrm>
          <a:prstGeom prst="line"/>
          <a:noFill/>
          <a:ln w="9525">
            <a:solidFill>
              <a:srgbClr val="F0A22E"/>
            </a:solidFill>
          </a:ln>
        </p:spPr>
      </p:sp>
      <p:sp>
        <p:nvSpPr>
          <p:cNvPr id="3" name=""/>
          <p:cNvSpPr txBox="1"/>
          <p:nvPr>
            <p:ph type="body" idx="1"/>
          </p:nvPr>
        </p:nvSpPr>
        <p:spPr>
          <a:xfrm>
            <a:off x="381000" y="1676400"/>
            <a:ext cx="8458200" cy="1219200"/>
          </a:xfrm>
          <a:prstGeom prst="rect"/>
          <a:noFill/>
          <a:ln>
            <a:noFill/>
          </a:ln>
        </p:spPr>
        <p:txBody>
          <a:bodyPr wrap="square" anchor="b"/>
          <a:p>
            <a:pPr lvl="0" algn="r" marL="0" indent="0">
              <a:buNone/>
            </a:pPr>
            <a:r>
              <a:rPr sz="2000">
                <a:solidFill>
                  <a:srgbClr val="BCB296"/>
                </a:solidFill>
              </a:rPr>
              <a:t>Образец текста</a:t>
            </a:r>
          </a:p>
        </p:txBody>
      </p:sp>
      <p:sp>
        <p:nvSpPr>
          <p:cNvPr id="4" name=""/>
          <p:cNvSpPr txBox="1"/>
          <p:nvPr>
            <p:ph type="dt" idx="10"/>
          </p:nvPr>
        </p:nvSpPr>
        <p:spPr>
          <a:xfrm>
            <a:off x="6477000" y="76200"/>
            <a:ext cx="2514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>
              <a:defRPr sz="1200">
                <a:solidFill>
                  <a:srgbClr val="B47922"/>
                </a:solidFill>
              </a:defRPr>
            </a:lvl1pPr>
          </a:lstStyle>
          <a:p/>
        </p:txBody>
      </p:sp>
      <p:sp>
        <p:nvSpPr>
          <p:cNvPr id="5" name=""/>
          <p:cNvSpPr txBox="1"/>
          <p:nvPr>
            <p:ph type="ftr" idx="11"/>
          </p:nvPr>
        </p:nvSpPr>
        <p:spPr>
          <a:xfrm>
            <a:off x="3124200" y="76200"/>
            <a:ext cx="33528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6" name=""/>
          <p:cNvSpPr txBox="1"/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 sz="1200">
                <a:solidFill>
                  <a:srgbClr val="B47922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  <p:sp>
        <p:nvSpPr>
          <p:cNvPr id="7" name=""/>
          <p:cNvSpPr txBox="1"/>
          <p:nvPr>
            <p:ph type="title" idx="0"/>
          </p:nvPr>
        </p:nvSpPr>
        <p:spPr>
          <a:xfrm>
            <a:off x="179387" y="2946400"/>
            <a:ext cx="8686800" cy="1184275"/>
          </a:xfrm>
          <a:prstGeom prst="rect"/>
          <a:noFill/>
          <a:ln>
            <a:noFill/>
          </a:ln>
        </p:spPr>
        <p:txBody>
          <a:bodyPr wrap="square" anchor="t"/>
          <a:p>
            <a:pPr lvl="0" algn="r"/>
            <a:r>
              <a:rPr/>
              <a:t>Образец заголовка</a:t>
            </a:r>
          </a:p>
        </p:txBody>
      </p:sp>
    </p:spTree>
  </p:cSld>
</p:sldLayout>
</file>

<file path=ppt/slideLayouts/slideLayout7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obj" idx="1"/>
          </p:nvPr>
        </p:nvSpPr>
        <p:spPr>
          <a:xfrm>
            <a:off x="3505200" y="615950"/>
            <a:ext cx="5029200" cy="3657600"/>
          </a:xfrm>
          <a:prstGeom prst="rect"/>
          <a:solidFill>
            <a:srgbClr val="FFFFFF"/>
          </a:solidFill>
          <a:ln w="6350">
            <a:solidFill>
              <a:srgbClr val="F0A22E"/>
            </a:solidFill>
          </a:ln>
        </p:spPr>
        <p:txBody>
          <a:bodyPr wrap="square" anchor="t"/>
          <a:p>
            <a:pPr lvl="0" algn="l" marL="0" indent="0">
              <a:lnSpc>
                <a:spcPct val="100000"/>
              </a:lnSpc>
              <a:buNone/>
            </a:pPr>
            <a:r>
              <a:rPr sz="3200" b="0" i="0" u="none" strike="noStrike" baseline="0">
                <a:solidFill>
                  <a:srgbClr val="000000"/>
                </a:solidFill>
                <a:latin typeface="Arial"/>
              </a:rPr>
              <a:t>Вставка рисунка</a:t>
            </a:r>
          </a:p>
        </p:txBody>
      </p:sp>
      <p:sp>
        <p:nvSpPr>
          <p:cNvPr id="3" name=""/>
          <p:cNvSpPr txBox="1"/>
          <p:nvPr>
            <p:ph type="dt" idx="10"/>
          </p:nvPr>
        </p:nvSpPr>
        <p:spPr>
          <a:xfrm>
            <a:off x="6477000" y="76200"/>
            <a:ext cx="2514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>
              <a:defRPr sz="1200">
                <a:solidFill>
                  <a:srgbClr val="B47922"/>
                </a:solidFill>
              </a:defRPr>
            </a:lvl1pPr>
          </a:lstStyle>
          <a:p/>
        </p:txBody>
      </p:sp>
      <p:sp>
        <p:nvSpPr>
          <p:cNvPr id="4" name=""/>
          <p:cNvSpPr txBox="1"/>
          <p:nvPr>
            <p:ph type="ftr" idx="11"/>
          </p:nvPr>
        </p:nvSpPr>
        <p:spPr>
          <a:xfrm>
            <a:off x="3124200" y="76200"/>
            <a:ext cx="33528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5" name=""/>
          <p:cNvSpPr txBox="1"/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 sz="1200">
                <a:solidFill>
                  <a:srgbClr val="B47922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  <p:sp>
        <p:nvSpPr>
          <p:cNvPr id="6" name=""/>
          <p:cNvSpPr txBox="1"/>
          <p:nvPr>
            <p:ph type="title" idx="0"/>
          </p:nvPr>
        </p:nvSpPr>
        <p:spPr>
          <a:xfrm>
            <a:off x="381000" y="4992687"/>
            <a:ext cx="5867400" cy="522288"/>
          </a:xfrm>
          <a:prstGeom prst="rect"/>
          <a:noFill/>
          <a:ln>
            <a:noFill/>
          </a:ln>
        </p:spPr>
        <p:txBody>
          <a:bodyPr wrap="square" anchor="ctr"/>
          <a:p>
            <a:pPr lvl="0" algn="l">
              <a:buNone/>
            </a:pPr>
            <a:r>
              <a:rPr sz="2000" b="1" i="0" u="none" strike="noStrike"/>
              <a:t>Образец заголовка</a:t>
            </a:r>
          </a:p>
        </p:txBody>
      </p:sp>
      <p:sp>
        <p:nvSpPr>
          <p:cNvPr id="7" name=""/>
          <p:cNvSpPr txBox="1"/>
          <p:nvPr>
            <p:ph type="body" idx="2"/>
          </p:nvPr>
        </p:nvSpPr>
        <p:spPr>
          <a:xfrm>
            <a:off x="381000" y="5532437"/>
            <a:ext cx="5867400" cy="768350"/>
          </a:xfrm>
          <a:prstGeom prst="rect"/>
          <a:noFill/>
          <a:ln>
            <a:noFill/>
          </a:ln>
        </p:spPr>
        <p:txBody>
          <a:bodyPr wrap="square" anchor="t"/>
          <a:p>
            <a:pPr lvl="0" marL="0" indent="0">
              <a:buNone/>
            </a:pPr>
            <a:r>
              <a:rPr sz="1400"/>
              <a:t>Образец текста</a:t>
            </a:r>
          </a:p>
        </p:txBody>
      </p:sp>
    </p:spTree>
  </p:cSld>
</p:sldLayout>
</file>

<file path=ppt/slideLayouts/slideLayout8.xml><?xml version="1.0" encoding="utf-8"?>
<p:sldLayout xmlns:p="http://schemas.openxmlformats.org/presentationml/2006/main" xmlns:a="http://schemas.openxmlformats.org/drawingml/2006/main" xmlns:r="http://schemas.openxmlformats.org/officeDocument/2006/relationships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301625" y="457200"/>
            <a:ext cx="8686800" cy="839787"/>
          </a:xfrm>
          <a:prstGeom prst="rect"/>
          <a:noFill/>
          <a:ln>
            <a:noFill/>
          </a:ln>
        </p:spPr>
        <p:txBody>
          <a:bodyPr wrap="square" anchor="ctr"/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"/>
          <p:cNvSpPr txBox="1"/>
          <p:nvPr>
            <p:ph type="dt" idx="10"/>
          </p:nvPr>
        </p:nvSpPr>
        <p:spPr>
          <a:xfrm>
            <a:off x="6477000" y="76200"/>
            <a:ext cx="2514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>
              <a:defRPr sz="1200">
                <a:solidFill>
                  <a:srgbClr val="B47922"/>
                </a:solidFill>
              </a:defRPr>
            </a:lvl1pPr>
          </a:lstStyle>
          <a:p/>
        </p:txBody>
      </p:sp>
      <p:sp>
        <p:nvSpPr>
          <p:cNvPr id="4" name=""/>
          <p:cNvSpPr txBox="1"/>
          <p:nvPr>
            <p:ph type="ftr" idx="11"/>
          </p:nvPr>
        </p:nvSpPr>
        <p:spPr>
          <a:xfrm>
            <a:off x="3124200" y="76200"/>
            <a:ext cx="33528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5" name=""/>
          <p:cNvSpPr txBox="1"/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 sz="1200">
                <a:solidFill>
                  <a:srgbClr val="B47922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304800" y="5410200"/>
            <a:ext cx="8610600" cy="882650"/>
          </a:xfrm>
          <a:prstGeom prst="rect"/>
          <a:noFill/>
          <a:ln>
            <a:noFill/>
          </a:ln>
        </p:spPr>
        <p:txBody>
          <a:bodyPr wrap="square" anchor="ctr"/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280987" y="666750"/>
            <a:ext cx="4289425" cy="638175"/>
          </a:xfrm>
          <a:prstGeom prst="rect"/>
          <a:noFill/>
          <a:ln>
            <a:noFill/>
          </a:ln>
        </p:spPr>
        <p:txBody>
          <a:bodyPr wrap="square" anchor="ctr"/>
          <a:p>
            <a:pPr lvl="0" marL="0" indent="0">
              <a:buNone/>
            </a:pPr>
            <a:r>
              <a:rPr sz="1800" b="0" i="0" u="none" strike="noStrike" baseline="0">
                <a:solidFill>
                  <a:srgbClr val="785117"/>
                </a:solidFill>
              </a:rPr>
              <a:t>Образец текста</a:t>
            </a:r>
          </a:p>
        </p:txBody>
      </p:sp>
      <p:sp>
        <p:nvSpPr>
          <p:cNvPr id="4" name=""/>
          <p:cNvSpPr txBox="1"/>
          <p:nvPr>
            <p:ph type="body" idx="3"/>
          </p:nvPr>
        </p:nvSpPr>
        <p:spPr>
          <a:xfrm>
            <a:off x="4645025" y="666750"/>
            <a:ext cx="4291012" cy="638175"/>
          </a:xfrm>
          <a:prstGeom prst="rect"/>
          <a:noFill/>
          <a:ln>
            <a:noFill/>
          </a:ln>
        </p:spPr>
        <p:txBody>
          <a:bodyPr wrap="square" anchor="ctr"/>
          <a:p>
            <a:pPr lvl="0" marL="0" indent="0">
              <a:buNone/>
            </a:pPr>
            <a:r>
              <a:rPr sz="1800" b="0" i="0" u="none" strike="noStrike" baseline="0">
                <a:solidFill>
                  <a:srgbClr val="785117"/>
                </a:solidFill>
              </a:rPr>
              <a:t>Образец текста</a:t>
            </a:r>
          </a:p>
        </p:txBody>
      </p:sp>
      <p:sp>
        <p:nvSpPr>
          <p:cNvPr id="5" name=""/>
          <p:cNvSpPr txBox="1"/>
          <p:nvPr>
            <p:ph type="body" idx="2"/>
          </p:nvPr>
        </p:nvSpPr>
        <p:spPr>
          <a:xfrm>
            <a:off x="280987" y="1314450"/>
            <a:ext cx="4289425" cy="3941762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 sz="2400"/>
              <a:t>Образец текста</a:t>
            </a:r>
          </a:p>
          <a:p>
            <a:pPr lvl="1"/>
            <a:r>
              <a:rPr sz="2000"/>
              <a:t>Второй уровень</a:t>
            </a:r>
          </a:p>
          <a:p>
            <a:pPr lvl="2"/>
            <a:r>
              <a:rPr sz="1800"/>
              <a:t>Третий уровень</a:t>
            </a:r>
          </a:p>
          <a:p>
            <a:pPr lvl="3"/>
            <a:r>
              <a:rPr sz="1600"/>
              <a:t>Четвертый уровень</a:t>
            </a:r>
          </a:p>
          <a:p>
            <a:pPr lvl="4"/>
            <a:r>
              <a:rPr sz="1600"/>
              <a:t>Пятый уровень</a:t>
            </a:r>
          </a:p>
        </p:txBody>
      </p:sp>
      <p:sp>
        <p:nvSpPr>
          <p:cNvPr id="6" name=""/>
          <p:cNvSpPr txBox="1"/>
          <p:nvPr>
            <p:ph type="body" idx="4"/>
          </p:nvPr>
        </p:nvSpPr>
        <p:spPr>
          <a:xfrm>
            <a:off x="4648200" y="1314450"/>
            <a:ext cx="4287837" cy="3941762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 sz="2400"/>
              <a:t>Образец текста</a:t>
            </a:r>
          </a:p>
          <a:p>
            <a:pPr lvl="1"/>
            <a:r>
              <a:rPr sz="2000"/>
              <a:t>Второй уровень</a:t>
            </a:r>
          </a:p>
          <a:p>
            <a:pPr lvl="2"/>
            <a:r>
              <a:rPr sz="1800"/>
              <a:t>Третий уровень</a:t>
            </a:r>
          </a:p>
          <a:p>
            <a:pPr lvl="3"/>
            <a:r>
              <a:rPr sz="1600"/>
              <a:t>Четвертый уровень</a:t>
            </a:r>
          </a:p>
          <a:p>
            <a:pPr lvl="4"/>
            <a:r>
              <a:rPr sz="1600"/>
              <a:t>Пятый уровень</a:t>
            </a:r>
          </a:p>
        </p:txBody>
      </p:sp>
      <p:sp>
        <p:nvSpPr>
          <p:cNvPr id="7" name=""/>
          <p:cNvSpPr txBox="1"/>
          <p:nvPr>
            <p:ph type="dt" idx="10"/>
          </p:nvPr>
        </p:nvSpPr>
        <p:spPr>
          <a:xfrm>
            <a:off x="6477000" y="76200"/>
            <a:ext cx="2514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>
              <a:defRPr sz="1200">
                <a:solidFill>
                  <a:srgbClr val="B47922"/>
                </a:solidFill>
              </a:defRPr>
            </a:lvl1pPr>
          </a:lstStyle>
          <a:p/>
        </p:txBody>
      </p:sp>
      <p:sp>
        <p:nvSpPr>
          <p:cNvPr id="8" name=""/>
          <p:cNvSpPr txBox="1"/>
          <p:nvPr>
            <p:ph type="ftr" idx="11"/>
          </p:nvPr>
        </p:nvSpPr>
        <p:spPr>
          <a:xfrm>
            <a:off x="3124200" y="76200"/>
            <a:ext cx="33528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>
              <a:defRPr/>
            </a:lvl1pPr>
          </a:lstStyle>
          <a:p/>
        </p:txBody>
      </p:sp>
      <p:sp>
        <p:nvSpPr>
          <p:cNvPr id="9" name=""/>
          <p:cNvSpPr txBox="1"/>
          <p:nvPr>
            <p:ph type="sldNum" idx="12"/>
          </p:nvPr>
        </p:nvSpPr>
        <p:spPr>
          <a:xfrm>
            <a:off x="8229600" y="6477000"/>
            <a:ext cx="762000" cy="246062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 sz="1200">
                <a:solidFill>
                  <a:srgbClr val="B47922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  <p:sp>
        <p:nvSpPr>
          <p:cNvPr id="10" name=""/>
          <p:cNvSpPr/>
          <p:nvPr/>
        </p:nvSpPr>
        <p:spPr>
          <a:xfrm>
            <a:off x="514350" y="6019800"/>
            <a:ext cx="8629650" cy="1587"/>
          </a:xfrm>
          <a:prstGeom prst="line"/>
          <a:noFill/>
          <a:ln w="9525">
            <a:solidFill>
              <a:srgbClr val="F0A22E"/>
            </a:solidFill>
          </a:ln>
        </p:spPr>
      </p:sp>
    </p:spTree>
  </p:cSld>
</p:sldLayout>
</file>

<file path=ppt/slideMasters/_rels/slideMaster1.xml.rels><?xml version="1.0" encoding="UTF-8" standalone="yes"?>
<Relationships xmlns="http://schemas.openxmlformats.org/package/2006/relationships"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3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3" Type="http://schemas.openxmlformats.org/officeDocument/2006/relationships/slideLayout" Target="../slideLayouts/slideLayout3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EEC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14350" y="1049337"/>
            <a:ext cx="8629650" cy="1588"/>
          </a:xfrm>
          <a:prstGeom prst="line"/>
          <a:noFill/>
          <a:ln w="9525">
            <a:solidFill>
              <a:srgbClr val="F0A22E"/>
            </a:solidFill>
          </a:ln>
        </p:spPr>
      </p:sp>
      <p:sp>
        <p:nvSpPr>
          <p:cNvPr id="3" name=""/>
          <p:cNvSpPr txBox="1"/>
          <p:nvPr>
            <p:ph type="body" idx="1"/>
          </p:nvPr>
        </p:nvSpPr>
        <p:spPr>
          <a:xfrm>
            <a:off x="304800" y="1552575"/>
            <a:ext cx="8686800" cy="4525962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"/>
          <p:cNvSpPr txBox="1"/>
          <p:nvPr>
            <p:ph type="dt" idx="2"/>
          </p:nvPr>
        </p:nvSpPr>
        <p:spPr>
          <a:xfrm>
            <a:off x="6477000" y="76200"/>
            <a:ext cx="25146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l">
              <a:defRPr sz="1200">
                <a:solidFill>
                  <a:srgbClr val="B47922"/>
                </a:solidFill>
              </a:defRPr>
            </a:lvl1pPr>
          </a:lstStyle>
          <a:p/>
        </p:txBody>
      </p:sp>
      <p:sp>
        <p:nvSpPr>
          <p:cNvPr id="5" name=""/>
          <p:cNvSpPr txBox="1"/>
          <p:nvPr>
            <p:ph type="ftr" idx="3"/>
          </p:nvPr>
        </p:nvSpPr>
        <p:spPr>
          <a:xfrm>
            <a:off x="3124200" y="76200"/>
            <a:ext cx="3352800" cy="28892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/>
            </a:lvl1pPr>
          </a:lstStyle>
          <a:p/>
        </p:txBody>
      </p:sp>
      <p:sp>
        <p:nvSpPr>
          <p:cNvPr id="6" name=""/>
          <p:cNvSpPr txBox="1"/>
          <p:nvPr>
            <p:ph type="sldNum" idx="4"/>
          </p:nvPr>
        </p:nvSpPr>
        <p:spPr>
          <a:xfrm>
            <a:off x="8229600" y="6477000"/>
            <a:ext cx="762000" cy="244475"/>
          </a:xfrm>
          <a:prstGeom prst="rect"/>
          <a:noFill/>
          <a:ln>
            <a:noFill/>
          </a:ln>
        </p:spPr>
        <p:txBody>
          <a:bodyPr wrap="square" anchor="t"/>
          <a:lstStyle>
            <a:lvl1pPr lvl="0" algn="r">
              <a:defRPr sz="1200">
                <a:solidFill>
                  <a:srgbClr val="B47922"/>
                </a:solidFill>
              </a:defRPr>
            </a:lvl1pPr>
          </a:lstStyle>
          <a:p>
            <a:fld id="{8B38DBA3-52F9-4AF4-A6A4-FA4D7DB2F99C}" type="slidenum">
              <a:t>&lt;#&gt;</a:t>
            </a:fld>
          </a:p>
        </p:txBody>
      </p:sp>
      <p:sp>
        <p:nvSpPr>
          <p:cNvPr id="7" name=""/>
          <p:cNvSpPr txBox="1"/>
          <p:nvPr>
            <p:ph type="title" idx="0"/>
          </p:nvPr>
        </p:nvSpPr>
        <p:spPr>
          <a:xfrm>
            <a:off x="304800" y="457200"/>
            <a:ext cx="8686800" cy="838200"/>
          </a:xfrm>
          <a:prstGeom prst="rect"/>
          <a:noFill/>
          <a:ln>
            <a:noFill/>
          </a:ln>
        </p:spPr>
        <p:txBody>
          <a:bodyPr wrap="square" anchor="ctr"/>
          <a:p>
            <a:pPr lvl="0"/>
            <a:r>
              <a:rPr/>
              <a:t>Образец заголовка</a:t>
            </a:r>
          </a:p>
        </p:txBody>
      </p:sp>
      <p:sp>
        <p:nvSpPr>
          <p:cNvPr id="8" name=""/>
          <p:cNvSpPr/>
          <p:nvPr/>
        </p:nvSpPr>
        <p:spPr>
          <a:xfrm>
            <a:off x="514350" y="1049337"/>
            <a:ext cx="8629650" cy="1588"/>
          </a:xfrm>
          <a:prstGeom prst="line"/>
          <a:noFill/>
          <a:ln w="9525">
            <a:solidFill>
              <a:srgbClr val="F0A22E"/>
            </a:solidFill>
          </a:ln>
        </p:spPr>
      </p:sp>
      <p:sp>
        <p:nvSpPr>
          <p:cNvPr id="9" name=""/>
          <p:cNvSpPr/>
          <p:nvPr/>
        </p:nvSpPr>
        <p:spPr>
          <a:xfrm>
            <a:off x="514350" y="1057275"/>
            <a:ext cx="8629650" cy="1587"/>
          </a:xfrm>
          <a:prstGeom prst="line"/>
          <a:noFill/>
          <a:ln w="9525">
            <a:solidFill>
              <a:srgbClr val="F0A22E"/>
            </a:solidFill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xStyles>
    <p:titleStyle>
      <a:lvl1pPr lvl="0" algn="l" marL="0" indent="0">
        <a:lnSpc>
          <a:spcPct val="100000"/>
        </a:lnSpc>
        <a:buNone/>
        <a:defRPr sz="3600" b="0" i="0" u="none" strike="noStrike" baseline="0">
          <a:solidFill>
            <a:srgbClr val="4E3B30"/>
          </a:solidFill>
          <a:latin typeface="Arial"/>
        </a:defRPr>
      </a:lvl1pPr>
    </p:titleStyle>
    <p:bodyStyle>
      <a:lvl1pPr lvl="0" algn="l" marL="342900" indent="0">
        <a:lnSpc>
          <a:spcPct val="100000"/>
        </a:lnSpc>
        <a:buClr>
          <a:srgbClr val="F0A22E"/>
        </a:buClr>
        <a:buSzPct val="70000"/>
        <a:buFont typeface="Wingdings 2"/>
        <a:buChar char=""/>
        <a:defRPr sz="3200" b="0" i="0" u="none" strike="noStrike" baseline="0">
          <a:solidFill>
            <a:srgbClr val="4E3B30"/>
          </a:solidFill>
          <a:latin typeface="Arial"/>
        </a:defRPr>
      </a:lvl1pPr>
      <a:lvl2pPr lvl="1" algn="l" marL="742950" indent="457200">
        <a:lnSpc>
          <a:spcPct val="100000"/>
        </a:lnSpc>
        <a:buClr>
          <a:srgbClr val="F0A22E"/>
        </a:buClr>
        <a:buSzPct val="70000"/>
        <a:buFont typeface="Wingdings 2"/>
        <a:buChar char=""/>
        <a:defRPr sz="2800" b="0" i="0" u="none" strike="noStrike" baseline="0">
          <a:solidFill>
            <a:srgbClr val="4E3B30"/>
          </a:solidFill>
          <a:latin typeface="Arial"/>
        </a:defRPr>
      </a:lvl2pPr>
      <a:lvl3pPr lvl="2" algn="l" marL="1143000" indent="914400">
        <a:lnSpc>
          <a:spcPct val="100000"/>
        </a:lnSpc>
        <a:buClr>
          <a:srgbClr val="F0A22E"/>
        </a:buClr>
        <a:buSzPct val="70000"/>
        <a:buFont typeface="Wingdings 2"/>
        <a:buChar char=""/>
        <a:defRPr sz="2400" b="0" i="0" u="none" strike="noStrike" baseline="0">
          <a:solidFill>
            <a:srgbClr val="4E3B30"/>
          </a:solidFill>
          <a:latin typeface="Arial"/>
        </a:defRPr>
      </a:lvl3pPr>
      <a:lvl4pPr lvl="3" algn="l" marL="1600200" indent="1371600">
        <a:lnSpc>
          <a:spcPct val="100000"/>
        </a:lnSpc>
        <a:buClr>
          <a:srgbClr val="F0A22E"/>
        </a:buClr>
        <a:buSzPct val="70000"/>
        <a:buFont typeface="Wingdings 2"/>
        <a:buChar char=""/>
        <a:defRPr sz="2000" b="0" i="0" u="none" strike="noStrike" baseline="0">
          <a:solidFill>
            <a:srgbClr val="4E3B30"/>
          </a:solidFill>
          <a:latin typeface="Arial"/>
        </a:defRPr>
      </a:lvl4pPr>
      <a:lvl5pPr lvl="4" algn="l" marL="2057400" indent="1828800">
        <a:lnSpc>
          <a:spcPct val="100000"/>
        </a:lnSpc>
        <a:buClr>
          <a:srgbClr val="F0A22E"/>
        </a:buClr>
        <a:buSzPct val="60000"/>
        <a:buFont typeface="Wingdings 2"/>
        <a:buChar char=""/>
        <a:defRPr sz="1800" b="0" i="0" u="none" strike="noStrike" baseline="0">
          <a:solidFill>
            <a:srgbClr val="4E3B30"/>
          </a:solidFill>
          <a:latin typeface="Arial"/>
        </a:defRPr>
      </a:lvl5pPr>
      <a:lvl6pPr lvl="5" algn="l" marL="2514600" indent="2286000">
        <a:lnSpc>
          <a:spcPct val="100000"/>
        </a:lnSpc>
        <a:buClr>
          <a:srgbClr val="F0A22E"/>
        </a:buClr>
        <a:buSzPct val="60000"/>
        <a:buFont typeface="Wingdings 2"/>
        <a:buChar char=""/>
        <a:defRPr sz="1800" b="0" i="0" u="none" strike="noStrike" baseline="0">
          <a:solidFill>
            <a:srgbClr val="4E3B30"/>
          </a:solidFill>
          <a:latin typeface="Arial"/>
        </a:defRPr>
      </a:lvl6pPr>
      <a:lvl7pPr lvl="6" algn="l" marL="2971800" indent="2743200">
        <a:lnSpc>
          <a:spcPct val="100000"/>
        </a:lnSpc>
        <a:buClr>
          <a:srgbClr val="F0A22E"/>
        </a:buClr>
        <a:buSzPct val="60000"/>
        <a:buFont typeface="Wingdings 2"/>
        <a:buChar char=""/>
        <a:defRPr sz="1600" b="0" i="0" u="none" strike="noStrike" baseline="0">
          <a:solidFill>
            <a:srgbClr val="4E3B30"/>
          </a:solidFill>
          <a:latin typeface="Arial"/>
        </a:defRPr>
      </a:lvl7pPr>
      <a:lvl8pPr lvl="7" algn="l" marL="3429000" indent="3200400">
        <a:lnSpc>
          <a:spcPct val="100000"/>
        </a:lnSpc>
        <a:buClr>
          <a:srgbClr val="F0A22E"/>
        </a:buClr>
        <a:buSzPct val="60000"/>
        <a:buFont typeface="Wingdings 2"/>
        <a:buChar char=""/>
        <a:defRPr sz="1600" b="0" i="0" u="none" strike="noStrike" baseline="0">
          <a:solidFill>
            <a:srgbClr val="4E3B30"/>
          </a:solidFill>
          <a:latin typeface="Arial"/>
        </a:defRPr>
      </a:lvl8pPr>
      <a:lvl9pPr lvl="8" algn="l" marL="3886200" indent="3657600">
        <a:lnSpc>
          <a:spcPct val="100000"/>
        </a:lnSpc>
        <a:buClr>
          <a:srgbClr val="F0A22E"/>
        </a:buClr>
        <a:buSzPct val="60000"/>
        <a:buFont typeface="Wingdings 2"/>
        <a:buChar char=""/>
        <a:defRPr sz="1400" b="0" i="0" u="none" strike="noStrike" baseline="0">
          <a:solidFill>
            <a:srgbClr val="4E3B30"/>
          </a:solidFill>
          <a:latin typeface="Arial"/>
        </a:defRPr>
      </a:lvl9pPr>
    </p:bodyStyle>
    <p:otherStyle>
      <a:lvl1pPr lvl="0" algn="l" marL="0" indent="0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1pPr>
      <a:lvl2pPr lvl="1" algn="l" marL="457200" indent="457200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2pPr>
      <a:lvl3pPr lvl="2" algn="l" marL="914400" indent="914400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3pPr>
      <a:lvl4pPr lvl="3" algn="l" marL="1371600" indent="1371600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4pPr>
      <a:lvl5pPr lvl="4" algn="l" marL="1828800" indent="1828800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5pPr>
      <a:lvl6pPr lvl="5" algn="l" marL="2286000" indent="2286000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6pPr>
      <a:lvl7pPr lvl="6" algn="l" marL="2743200" indent="2743200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7pPr>
      <a:lvl8pPr lvl="7" algn="l" marL="3200400" indent="3200400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8pPr>
      <a:lvl9pPr lvl="8" algn="l" marL="3657600" indent="3657600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395287" y="619125"/>
            <a:ext cx="8686800" cy="838200"/>
          </a:xfrm>
          <a:prstGeom prst="rect"/>
          <a:noFill/>
          <a:ln>
            <a:noFill/>
          </a:ln>
        </p:spPr>
        <p:txBody>
          <a:bodyPr wrap="square" anchor="ctr"/>
          <a:p>
            <a:pPr lvl="0"/>
            <a:r>
              <a:rPr/>
              <a:t>Родительское собрание в 5а классе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827087" y="2492375"/>
            <a:ext cx="8064500" cy="3743325"/>
          </a:xfrm>
          <a:prstGeom prst="rect"/>
          <a:noFill/>
          <a:ln>
            <a:noFill/>
          </a:ln>
        </p:spPr>
        <p:txBody>
          <a:bodyPr wrap="square" anchor="t">
            <a:normAutofit fontScale="77000" lnSpcReduction="20000"/>
          </a:bodyPr>
          <a:p>
            <a:pPr lvl="0"/>
            <a:r>
              <a:rPr sz="5400" b="1" i="0" u="none" strike="noStrike"/>
              <a:t>Здоровый образ жизни на         </a:t>
            </a:r>
          </a:p>
          <a:p>
            <a:pPr lvl="0"/>
            <a:r>
              <a:rPr sz="5400" b="1" i="0" u="none" strike="noStrike"/>
              <a:t>     примере родителей.</a:t>
            </a:r>
          </a:p>
          <a:p>
            <a:pPr lvl="0"/>
          </a:p>
        </p:txBody>
      </p:sp>
    </p:spTree>
  </p:cSld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304800" y="457200"/>
            <a:ext cx="8686800" cy="838200"/>
          </a:xfrm>
          <a:prstGeom prst="rect"/>
          <a:noFill/>
          <a:ln>
            <a:noFill/>
          </a:ln>
        </p:spPr>
        <p:txBody>
          <a:bodyPr wrap="square" anchor="ctr"/>
          <a:p>
            <a:pPr lvl="0"/>
            <a:r>
              <a:rPr/>
              <a:t>           Здоровый образ жизни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304800" y="1552575"/>
            <a:ext cx="8686800" cy="4525962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 sz="4800" b="1" i="0" u="none" strike="noStrike"/>
              <a:t>Дитятко – что тесто: как замесил, так и выросло.</a:t>
            </a:r>
          </a:p>
          <a:p>
            <a:pPr lvl="0"/>
            <a:r>
              <a:rPr b="1" i="0" u="none" strike="noStrike"/>
              <a:t>                                     ( русская пословица)</a:t>
            </a:r>
          </a:p>
        </p:txBody>
      </p:sp>
    </p:spTree>
  </p:cSld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304800" y="457200"/>
            <a:ext cx="8686800" cy="838200"/>
          </a:xfrm>
          <a:prstGeom prst="rect"/>
          <a:noFill/>
          <a:ln>
            <a:noFill/>
          </a:ln>
        </p:spPr>
        <p:txBody>
          <a:bodyPr wrap="square" anchor="ctr"/>
          <a:p>
            <a:pPr lvl="0"/>
            <a:r>
              <a:rPr/>
              <a:t>Цель родительского собрания: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304800" y="1552575"/>
            <a:ext cx="8686800" cy="4525962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 sz="4800" b="1" i="0" u="none" strike="noStrike"/>
              <a:t>Пропаганда здорового образа жизни.</a:t>
            </a:r>
          </a:p>
        </p:txBody>
      </p:sp>
    </p:spTree>
  </p:cSld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304800" y="457200"/>
            <a:ext cx="8686800" cy="838200"/>
          </a:xfrm>
          <a:prstGeom prst="rect"/>
          <a:noFill/>
          <a:ln>
            <a:noFill/>
          </a:ln>
        </p:spPr>
        <p:txBody>
          <a:bodyPr wrap="square" anchor="ctr"/>
          <a:p>
            <a:pPr lvl="0"/>
            <a:r>
              <a:rPr/>
              <a:t>Задачи: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304800" y="1552575"/>
            <a:ext cx="8686800" cy="4525962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 sz="4000" b="1" i="0" u="none" strike="noStrike"/>
              <a:t>Определить основные аспекты здорового образа жизни; формирование позитивного образа физически и психически здорового человека</a:t>
            </a:r>
            <a:r>
              <a:rPr/>
              <a:t>. </a:t>
            </a:r>
          </a:p>
        </p:txBody>
      </p:sp>
    </p:spTree>
  </p:cSld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304800" y="457200"/>
            <a:ext cx="8686800" cy="838200"/>
          </a:xfrm>
          <a:prstGeom prst="rect"/>
          <a:noFill/>
          <a:ln>
            <a:noFill/>
          </a:ln>
        </p:spPr>
        <p:txBody>
          <a:bodyPr wrap="square" anchor="ctr"/>
          <a:p>
            <a:pPr lvl="0"/>
            <a:r>
              <a:rPr/>
              <a:t>Результаты анкетирования: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304800" y="1552575"/>
            <a:ext cx="8686800" cy="4525962"/>
          </a:xfrm>
          <a:prstGeom prst="rect"/>
          <a:noFill/>
          <a:ln>
            <a:noFill/>
          </a:ln>
        </p:spPr>
        <p:txBody>
          <a:bodyPr wrap="square" anchor="t">
            <a:normAutofit lnSpcReduction="10000"/>
          </a:bodyPr>
          <a:p>
            <a:pPr lvl="0">
              <a:buNone/>
            </a:pPr>
            <a:r>
              <a:rPr b="1" i="0" u="none" strike="noStrike"/>
              <a:t>   В определении «здорового образа жизни в семье» дети называют: </a:t>
            </a:r>
          </a:p>
          <a:p>
            <a:pPr lvl="0"/>
          </a:p>
          <a:p>
            <a:pPr lvl="0">
              <a:buNone/>
            </a:pPr>
            <a:r>
              <a:rPr/>
              <a:t>   на первом месте- забота о здоровье;</a:t>
            </a:r>
          </a:p>
          <a:p>
            <a:pPr lvl="0">
              <a:buNone/>
            </a:pPr>
          </a:p>
          <a:p>
            <a:pPr lvl="0">
              <a:buNone/>
            </a:pPr>
            <a:r>
              <a:rPr/>
              <a:t>   на втором- занятие спортом, походы,</a:t>
            </a:r>
          </a:p>
          <a:p>
            <a:pPr lvl="0">
              <a:buNone/>
            </a:pPr>
            <a:r>
              <a:rPr/>
              <a:t>   закаливания; </a:t>
            </a:r>
          </a:p>
          <a:p>
            <a:pPr lvl="0">
              <a:buNone/>
            </a:pPr>
            <a:r>
              <a:rPr/>
              <a:t> </a:t>
            </a:r>
          </a:p>
        </p:txBody>
      </p:sp>
    </p:spTree>
  </p:cSld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body" idx="1"/>
          </p:nvPr>
        </p:nvSpPr>
        <p:spPr>
          <a:xfrm>
            <a:off x="304800" y="498475"/>
            <a:ext cx="8686800" cy="5580062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</a:p>
          <a:p>
            <a:pPr lvl="0"/>
            <a:r>
              <a:rPr b="1" i="0" u="none" strike="noStrike"/>
              <a:t>Наиболее распространенные формы проведения семейного досуга:</a:t>
            </a:r>
          </a:p>
          <a:p>
            <a:pPr lvl="0"/>
          </a:p>
          <a:p>
            <a:pPr lvl="0"/>
            <a:r>
              <a:rPr/>
              <a:t>Иногда время проводим всей семьёй, а иногда порознь; </a:t>
            </a:r>
          </a:p>
          <a:p>
            <a:pPr lvl="0"/>
          </a:p>
          <a:p>
            <a:pPr lvl="0"/>
            <a:r>
              <a:rPr/>
              <a:t>Занимаемся каждый своим делом, ведь у каждого свои проблемы.</a:t>
            </a:r>
          </a:p>
        </p:txBody>
      </p:sp>
    </p:spTree>
  </p:cSld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body" idx="1"/>
          </p:nvPr>
        </p:nvSpPr>
        <p:spPr>
          <a:xfrm>
            <a:off x="304800" y="284162"/>
            <a:ext cx="8686800" cy="5794375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</a:p>
          <a:p>
            <a:pPr lvl="0"/>
            <a:r>
              <a:rPr b="1" i="0" u="none" strike="noStrike"/>
              <a:t>Отношение к употреблению алкоголя и наркотиков:</a:t>
            </a:r>
          </a:p>
          <a:p>
            <a:pPr lvl="0"/>
          </a:p>
          <a:p>
            <a:pPr lvl="0"/>
            <a:r>
              <a:rPr/>
              <a:t>Меня это не касается;</a:t>
            </a:r>
          </a:p>
          <a:p>
            <a:pPr lvl="0"/>
          </a:p>
          <a:p>
            <a:pPr lvl="0"/>
            <a:r>
              <a:rPr/>
              <a:t>То, что происходит вокруг страшно, каждый должен включиться в борьбу с этой бедой.</a:t>
            </a:r>
          </a:p>
        </p:txBody>
      </p:sp>
    </p:spTree>
  </p:cSld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304800" y="457200"/>
            <a:ext cx="8686800" cy="838200"/>
          </a:xfrm>
          <a:prstGeom prst="rect"/>
          <a:noFill/>
          <a:ln>
            <a:noFill/>
          </a:ln>
        </p:spPr>
        <p:txBody>
          <a:bodyPr wrap="square" anchor="ctr">
            <a:normAutofit fontScale="90000"/>
          </a:bodyPr>
          <a:p>
            <a:pPr lvl="0"/>
            <a:r>
              <a:rPr/>
              <a:t>Формы совместной деятельности детей и родителей: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304800" y="1552575"/>
            <a:ext cx="8686800" cy="4525962"/>
          </a:xfrm>
          <a:prstGeom prst="rect"/>
          <a:noFill/>
          <a:ln>
            <a:noFill/>
          </a:ln>
        </p:spPr>
        <p:txBody>
          <a:bodyPr wrap="square" anchor="t">
            <a:normAutofit fontScale="92000"/>
          </a:bodyPr>
          <a:p>
            <a:pPr lvl="0"/>
          </a:p>
          <a:p>
            <a:pPr lvl="0"/>
            <a:r>
              <a:rPr b="1" i="0" u="none" strike="noStrike"/>
              <a:t>1.Совместная </a:t>
            </a:r>
            <a:r>
              <a:rPr b="1" i="0" u="none" strike="noStrike"/>
              <a:t>интеллектуальная деятельность.</a:t>
            </a:r>
          </a:p>
          <a:p>
            <a:pPr lvl="0"/>
            <a:r>
              <a:rPr b="1" i="0" u="none" strike="noStrike"/>
              <a:t>2.Совместная творческая деятельность.</a:t>
            </a:r>
          </a:p>
          <a:p>
            <a:pPr lvl="0"/>
            <a:r>
              <a:rPr b="1" i="0" u="none" strike="noStrike"/>
              <a:t>3.Совместная трудовая деятельность.</a:t>
            </a:r>
          </a:p>
          <a:p>
            <a:pPr lvl="0"/>
            <a:r>
              <a:rPr b="1" i="0" u="none" strike="noStrike"/>
              <a:t>4.Совместная спортивная деятельность.</a:t>
            </a:r>
          </a:p>
          <a:p>
            <a:pPr lvl="0"/>
            <a:r>
              <a:rPr b="1" i="0" u="none" strike="noStrike"/>
              <a:t>5.Совместные подвижные, сюжетно-ролевые игры.</a:t>
            </a:r>
          </a:p>
        </p:txBody>
      </p:sp>
    </p:spTree>
  </p:cSld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>
            <p:ph type="title" idx="0"/>
          </p:nvPr>
        </p:nvSpPr>
        <p:spPr>
          <a:xfrm>
            <a:off x="304800" y="457200"/>
            <a:ext cx="8686800" cy="838200"/>
          </a:xfrm>
          <a:prstGeom prst="rect"/>
          <a:noFill/>
          <a:ln>
            <a:noFill/>
          </a:ln>
        </p:spPr>
        <p:txBody>
          <a:bodyPr wrap="square" anchor="ctr">
            <a:normAutofit fontScale="90000"/>
          </a:bodyPr>
          <a:p>
            <a:pPr lvl="0"/>
            <a:r>
              <a:rPr/>
              <a:t>Проект решения родительского собрания:</a:t>
            </a:r>
          </a:p>
        </p:txBody>
      </p:sp>
      <p:sp>
        <p:nvSpPr>
          <p:cNvPr id="3" name=""/>
          <p:cNvSpPr txBox="1"/>
          <p:nvPr>
            <p:ph type="body" idx="1"/>
          </p:nvPr>
        </p:nvSpPr>
        <p:spPr>
          <a:xfrm>
            <a:off x="304800" y="1552575"/>
            <a:ext cx="8686800" cy="4525962"/>
          </a:xfrm>
          <a:prstGeom prst="rect"/>
          <a:noFill/>
          <a:ln>
            <a:noFill/>
          </a:ln>
        </p:spPr>
        <p:txBody>
          <a:bodyPr wrap="square" anchor="t"/>
          <a:p>
            <a:pPr lvl="0"/>
            <a:r>
              <a:rPr/>
              <a:t>1. Родителям учащихся обратить внимание на психологический климат в семье, взаимоотношения с детьми.</a:t>
            </a:r>
          </a:p>
          <a:p>
            <a:pPr lvl="0"/>
            <a:r>
              <a:rPr/>
              <a:t>2. Классному руководителю, родителям организовывать совместные мероприятия, направленные на сохранение и укрепление </a:t>
            </a:r>
            <a:r>
              <a:rPr/>
              <a:t>здоровья детей.</a:t>
            </a:r>
          </a:p>
        </p:txBody>
      </p:sp>
    </p:spTree>
  </p:cSld>
</p:sld>
</file>

<file path=ppt/theme/theme1.xml><?xml version="1.0" encoding="utf-8"?>
<a:theme xmlns:a="http://schemas.openxmlformats.org/drawingml/2006/main" name="Трек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