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2" r:id="rId8"/>
    <p:sldId id="263" r:id="rId9"/>
    <p:sldId id="264" r:id="rId10"/>
    <p:sldId id="265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77" autoAdjust="0"/>
    <p:restoredTop sz="94660"/>
  </p:normalViewPr>
  <p:slideViewPr>
    <p:cSldViewPr>
      <p:cViewPr varScale="1">
        <p:scale>
          <a:sx n="103" d="100"/>
          <a:sy n="103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13B43-AB64-49D1-9608-923CD46A2993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E8A09-D180-487A-85DD-6645658864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%3Bimages%2Fsearch%3Bimages%3B%3B&amp;text=&amp;etext=1266.Hwl_sidH5alD8xnF0H77F1sB68T7wfadQSyH1SHBxxaiLLqYznuexGnI_9-nTAxze1YR38Icf8u7UzyNycedqw.80812957427c31df5cec98e31b79aba275eb1f3c&amp;uuid=&amp;state=tid_Wvm4RM28ca_MiO4Ne9osTPtpHS9wicjEF5X7fRziVPIHCd9FyQ,,&amp;data=UlNrNmk5WktYejR4M09aa0t1T0plV3k0VTJMVXIxWk5fRldwaElmcS1kOENueU5DT21DZTRtd2pDWXlNaW9Xek5KeDd2MUFrekdRRHZta0FfQjh5QWwwbVJuenpJNGpxZG8zWkFna1pyVVQ1RC0wRUVBN1p5MlBMWE1yWFNCWUg,&amp;sign=1760ff358ac179ffeb7481ccb71abb48&amp;keyno=0&amp;b64e=2&amp;l10n=ru" TargetMode="External"/><Relationship Id="rId2" Type="http://schemas.openxmlformats.org/officeDocument/2006/relationships/hyperlink" Target="http://yandex.ru/clck/jsredir?from=yandex.ru%3Bimages%2Fsearch%3Bimages%3B%3B&amp;text=&amp;etext=1266.dCJIvGNMyazgKfEdi6uyxwEADjXki1tcTS7nLhfbNvAGvCgc7pZyYUxVSPyUPXQGkCXfoJ8HFBVrhrj_-Hl9bw.2a47f73ef052f518621b47bf8b10dd61b41ff987&amp;uuid=&amp;state=tid_Wvm4RM28ca_MiO4Ne9osTPtpHS9wicjEF5X7fRziVPIHCd9FyQ,,&amp;data=UlNrNmk5WktYejR3N2VSMTRTcTVMMlNUZzFlSEV5VG53cVFmcHlDQjh5QjBncnVpalA1MG1UZFV4TDh1NVpjYzlNbXN5RnVTM2ctQjhROVJHRC1yd2RBdzdxeUQ4UHlGY0w3UXpEb1g5UHliMnV4eE8ycVFFOV84TjVndDA5UzRGVXpZMldKREt3TDEybVpILWFjVTFBLCw,&amp;sign=aa218890e1116bba3801247236ad43ba&amp;keyno=0&amp;b64e=2&amp;l10n=ru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yandex.ru/clck/jsredir?from=yandex.ru%3Bimages%2Fsearch%3Bimages%3B%3B&amp;text=&amp;etext=1266.Y--kigZ_8UmkwltOqobvoIEqv9JF4EY6J2i03PigMDVgpAGixubtY0VNn4MVeUSJXDWcBSF6BEd7wHsspVVXhw.78fb78b4e13fa0ed3e22908527ccfe2bb716b48f&amp;uuid=&amp;state=tid_Wvm4RM28ca_MiO4Ne9osTPtpHS9wicjEF5X7fRziVPIHCd9FyQ,,&amp;data=UlNrNmk5WktYejd1ZExIU1dfQWF1ODYtekhrS2ZXUHZISWJSWk8xLXhlZzE1T2JYVTh5cDlFQzNxVGR5Q3FRZC1JdC1yVW5adGRpUDRET2MzTVQ5cHIzOFlKVU9aa2R3eVVaTi1nRjBCNE5KSURwaFJ5UmFPb2hxdWdIN2l4UDJrcVhzeFdzYXVkOGQwalp1M3Npb1JRcWt4MFdFZDQ0Wg,,&amp;sign=3cd64174304b832c1b81391ce73dbc4a&amp;keyno=0&amp;b64e=2&amp;l10n=ru" TargetMode="External"/><Relationship Id="rId4" Type="http://schemas.openxmlformats.org/officeDocument/2006/relationships/hyperlink" Target="http://yandex.ru/clck/jsredir?from=yandex.ru%3Bimages%2Fsearch%3Bimages%3B%3B&amp;text=&amp;etext=1266.f1wcqqyb0PfkfGeHE69LSCs--B_yDkbDY2d98d3YtRtiUxhEKzzYJk-hg1C0ocyw3zQneWBuByS7cgzCKIE7OA.820ba4aca58c6c4eec1576a61ee64409b6b07200&amp;uuid=&amp;state=tid_Wvm4RM28ca_MiO4Ne9osTPtpHS9wicjEF5X7fRziVPIHCd9FyQ,,&amp;data=UlNrNmk5WktYejdiZGJXMlpCZGtSY2YxS1Jmdl9jVDMwa0M5RUkzeXE3d19CN1hDQ05kMnJzQV9DRUdzT2tpZldmYWZnbEx1dGdoU05ZX1RtYnJxTV9acmxzLS15NFUwcWZvbTZkNUtCbUs5YlNtQ0tDT2I1REVQYzhKanRpVWxhU3A5NjY0YmU1RElmWEw3NGFBYzllMThKbmVxVGFYMDJMc2RVVmpLaS0xM3ZRenRZbWlEcGdRdFBLWkNYaVlK&amp;sign=b49841230d3ad8293a509f492175cf8b&amp;keyno=0&amp;b64e=2&amp;l10n=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www.tv2.tomsk.ru/sites/www.tv2.tomsk.ru/files/oliv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riendcook.ru/wp-content/uploads/2016/01/Komponenty-dlya-salata-oli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merchiumru.r.worldssl.net/users/45642/images/detailed/1/olivie%5b1%5d.png?t=14653943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571612"/>
            <a:ext cx="122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infourok.ru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857496"/>
            <a:ext cx="1281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ppt4web.ru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1370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tv2.tomsk.ru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интернет ресурсы: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357562"/>
            <a:ext cx="1450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friendcook.ru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a-uchitel.ru/_ld/117/34542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607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s00.infourok.ru/images/doc/277/282282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randomgenerator.org/pics/57645e382e9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pt4web.ru/images/111/14213/640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pt4web.ru/images/111/14213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286388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Упадёт, разобьётся - никакой кузнец не скуёт. (Яйцо)</a:t>
            </a:r>
          </a:p>
        </p:txBody>
      </p:sp>
      <p:pic>
        <p:nvPicPr>
          <p:cNvPr id="19458" name="Picture 2" descr="http://uslide.ru/images/4/10546/736/img10.jpg"/>
          <p:cNvPicPr>
            <a:picLocks noChangeAspect="1" noChangeArrowheads="1"/>
          </p:cNvPicPr>
          <p:nvPr/>
        </p:nvPicPr>
        <p:blipFill>
          <a:blip r:embed="rId2"/>
          <a:srcRect t="13587" b="27989"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0.liveinternet.ru/images/attach/c/7/97/813/9781339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86808" cy="435771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85852" y="5072074"/>
            <a:ext cx="51435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Её любя все на свете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Любят взрослые и дети,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Ножом её режут и кладут в бутерброд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Потом бутерброд отправляется в рот,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(Колбаса)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vikon-spb.ru/images/60982012-02-2541098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33490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42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интернет 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Lisenok2811</dc:creator>
  <cp:lastModifiedBy>Lisenok2811</cp:lastModifiedBy>
  <cp:revision>8</cp:revision>
  <dcterms:created xsi:type="dcterms:W3CDTF">2016-12-11T07:10:29Z</dcterms:created>
  <dcterms:modified xsi:type="dcterms:W3CDTF">2016-12-11T08:20:40Z</dcterms:modified>
</cp:coreProperties>
</file>