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D3FC3-9DF3-4546-A967-6E86756B988B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19AA-3994-4603-9F3B-2584968454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D3FC3-9DF3-4546-A967-6E86756B988B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19AA-3994-4603-9F3B-2584968454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D3FC3-9DF3-4546-A967-6E86756B988B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19AA-3994-4603-9F3B-2584968454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D3FC3-9DF3-4546-A967-6E86756B988B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19AA-3994-4603-9F3B-2584968454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D3FC3-9DF3-4546-A967-6E86756B988B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19AA-3994-4603-9F3B-2584968454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D3FC3-9DF3-4546-A967-6E86756B988B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19AA-3994-4603-9F3B-2584968454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D3FC3-9DF3-4546-A967-6E86756B988B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19AA-3994-4603-9F3B-2584968454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D3FC3-9DF3-4546-A967-6E86756B988B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19AA-3994-4603-9F3B-2584968454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D3FC3-9DF3-4546-A967-6E86756B988B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19AA-3994-4603-9F3B-2584968454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D3FC3-9DF3-4546-A967-6E86756B988B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19AA-3994-4603-9F3B-2584968454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D3FC3-9DF3-4546-A967-6E86756B988B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19AA-3994-4603-9F3B-2584968454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D3FC3-9DF3-4546-A967-6E86756B988B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B19AA-3994-4603-9F3B-25849684545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0.infourok.ru/images/doc/142/164965/hello_html_m21693493.jpg"/>
          <p:cNvPicPr>
            <a:picLocks noChangeAspect="1" noChangeArrowheads="1"/>
          </p:cNvPicPr>
          <p:nvPr/>
        </p:nvPicPr>
        <p:blipFill>
          <a:blip r:embed="rId2" cstate="print"/>
          <a:srcRect b="32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odin-k-odnomu.ru/wp-content/uploads/2014/08/014-871x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604952"/>
            <a:ext cx="6120680" cy="5674827"/>
          </a:xfrm>
          <a:prstGeom prst="rect">
            <a:avLst/>
          </a:prstGeom>
          <a:ln>
            <a:solidFill>
              <a:srgbClr val="FFFF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0.infourok.ru/images/doc/142/164965/hello_html_m21693493.jpg"/>
          <p:cNvPicPr>
            <a:picLocks noChangeAspect="1" noChangeArrowheads="1"/>
          </p:cNvPicPr>
          <p:nvPr/>
        </p:nvPicPr>
        <p:blipFill>
          <a:blip r:embed="rId2" cstate="print"/>
          <a:srcRect b="32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nafanya.at.ua/_bd/4/827677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980728"/>
            <a:ext cx="6279304" cy="468052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0.infourok.ru/images/doc/142/164965/hello_html_m21693493.jpg"/>
          <p:cNvPicPr>
            <a:picLocks noChangeAspect="1" noChangeArrowheads="1"/>
          </p:cNvPicPr>
          <p:nvPr/>
        </p:nvPicPr>
        <p:blipFill>
          <a:blip r:embed="rId2" cstate="print"/>
          <a:srcRect b="32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6" descr="http://www.yoga-nn.ru/images/news/terem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052736"/>
            <a:ext cx="6192688" cy="453650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0.infourok.ru/images/doc/142/164965/hello_html_m21693493.jpg"/>
          <p:cNvPicPr>
            <a:picLocks noChangeAspect="1" noChangeArrowheads="1"/>
          </p:cNvPicPr>
          <p:nvPr/>
        </p:nvPicPr>
        <p:blipFill>
          <a:blip r:embed="rId2" cstate="print"/>
          <a:srcRect b="32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assets.allcafe.ru/pic/poster/5db8a196f0bb1600382723855f668ef975c5d79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764704"/>
            <a:ext cx="5534025" cy="5153026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0.infourok.ru/images/doc/142/164965/hello_html_m21693493.jpg"/>
          <p:cNvPicPr>
            <a:picLocks noChangeAspect="1" noChangeArrowheads="1"/>
          </p:cNvPicPr>
          <p:nvPr/>
        </p:nvPicPr>
        <p:blipFill>
          <a:blip r:embed="rId2" cstate="print"/>
          <a:srcRect b="32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image.jimcdn.com/app/cms/image/transf/dimension=320x10000:format=jpg/path/sf278732f8691ebec/image/i5429f5be1adf9818/version/1339105282/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764704"/>
            <a:ext cx="5760640" cy="5184576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света</cp:lastModifiedBy>
  <cp:revision>1</cp:revision>
  <dcterms:created xsi:type="dcterms:W3CDTF">2017-01-09T17:25:15Z</dcterms:created>
  <dcterms:modified xsi:type="dcterms:W3CDTF">2017-01-09T17:27:21Z</dcterms:modified>
</cp:coreProperties>
</file>