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97768" y="1700808"/>
            <a:ext cx="864096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6600"/>
                </a:solidFill>
                <a:effectLst/>
                <a:latin typeface="Georgia" panose="02040502050405020303" pitchFamily="18" charset="0"/>
                <a:cs typeface="Times New Roman" pitchFamily="18" charset="0"/>
              </a:rPr>
              <a:t>Словарный диктант</a:t>
            </a:r>
          </a:p>
          <a:p>
            <a:pPr algn="ctr"/>
            <a:r>
              <a:rPr lang="ru-RU" sz="5400" b="1" cap="none" spc="0" dirty="0" smtClean="0">
                <a:ln/>
                <a:solidFill>
                  <a:srgbClr val="006600"/>
                </a:solidFill>
                <a:effectLst/>
                <a:latin typeface="Georgia" panose="02040502050405020303" pitchFamily="18" charset="0"/>
                <a:cs typeface="Times New Roman" pitchFamily="18" charset="0"/>
              </a:rPr>
              <a:t>по картинкам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11800"/>
            <a:ext cx="2522537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098" y="7572"/>
            <a:ext cx="1986284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2332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852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91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413624"/>
            <a:ext cx="3687762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Администратор\Desktop\8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245892"/>
            <a:ext cx="1858963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9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583361"/>
            <a:ext cx="1993900" cy="126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843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98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90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08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931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70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17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242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A8392-5239-4697-84F7-21BED8F2D634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BA7AA-E536-440A-B1D3-C3E0BD43F5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85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jpeg"/><Relationship Id="rId3" Type="http://schemas.openxmlformats.org/officeDocument/2006/relationships/slide" Target="slide10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jpeg"/><Relationship Id="rId3" Type="http://schemas.openxmlformats.org/officeDocument/2006/relationships/slide" Target="slide11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jpeg"/><Relationship Id="rId3" Type="http://schemas.openxmlformats.org/officeDocument/2006/relationships/slide" Target="slide12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jpeg"/><Relationship Id="rId3" Type="http://schemas.openxmlformats.org/officeDocument/2006/relationships/slide" Target="slide13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jpeg"/><Relationship Id="rId3" Type="http://schemas.openxmlformats.org/officeDocument/2006/relationships/slide" Target="slide14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12" Type="http://schemas.openxmlformats.org/officeDocument/2006/relationships/image" Target="../media/image1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12" Type="http://schemas.openxmlformats.org/officeDocument/2006/relationships/image" Target="../media/image1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jpeg"/><Relationship Id="rId3" Type="http://schemas.openxmlformats.org/officeDocument/2006/relationships/slide" Target="slide4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jpeg"/><Relationship Id="rId3" Type="http://schemas.openxmlformats.org/officeDocument/2006/relationships/slide" Target="slide6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12" Type="http://schemas.openxmlformats.org/officeDocument/2006/relationships/image" Target="../media/image1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slide" Target="slide8.xml"/><Relationship Id="rId12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jpeg"/><Relationship Id="rId3" Type="http://schemas.openxmlformats.org/officeDocument/2006/relationships/slide" Target="slide9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523967" y="815750"/>
            <a:ext cx="2598767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МЕ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´НЬ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3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66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523967" y="815750"/>
            <a:ext cx="2598767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ТРЕ´Н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Р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183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72201" y="815750"/>
            <a:ext cx="2750534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ПАРА´Ш</a:t>
            </a:r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Ю</a:t>
            </a:r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Т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653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72201" y="815750"/>
            <a:ext cx="2750534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ФУ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ТБ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О´Л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95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72201" y="815750"/>
            <a:ext cx="2750534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Х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</a:t>
            </a:r>
            <a:r>
              <a:rPr lang="ru-RU" sz="32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КК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Е´Й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3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742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336" y="1988840"/>
            <a:ext cx="5976664" cy="2585323"/>
          </a:xfrm>
          <a:prstGeom prst="rect">
            <a:avLst/>
          </a:prstGeom>
          <a:solidFill>
            <a:schemeClr val="bg1">
              <a:alpha val="43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n w="19050">
                  <a:solidFill>
                    <a:srgbClr val="666633"/>
                  </a:solidFill>
                </a:ln>
                <a:solidFill>
                  <a:srgbClr val="00B050"/>
                </a:solidFill>
                <a:latin typeface="AGCooperCyr" pitchFamily="34" charset="0"/>
                <a:ea typeface="Gungsuh" pitchFamily="18" charset="-127"/>
                <a:cs typeface="Times New Roman" pitchFamily="18" charset="0"/>
              </a:rPr>
              <a:t>МОЛОДЦЫ,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n w="19050">
                  <a:solidFill>
                    <a:srgbClr val="666633"/>
                  </a:solidFill>
                </a:ln>
                <a:solidFill>
                  <a:srgbClr val="00B050"/>
                </a:solidFill>
                <a:latin typeface="AGCooperCyr" pitchFamily="34" charset="0"/>
                <a:ea typeface="Gungsuh" pitchFamily="18" charset="-127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n w="19050">
                  <a:solidFill>
                    <a:srgbClr val="666633"/>
                  </a:solidFill>
                </a:ln>
                <a:solidFill>
                  <a:srgbClr val="00B050"/>
                </a:solidFill>
                <a:latin typeface="AGCooperCyr" pitchFamily="34" charset="0"/>
                <a:ea typeface="Gungsuh" pitchFamily="18" charset="-127"/>
                <a:cs typeface="Times New Roman" pitchFamily="18" charset="0"/>
              </a:rPr>
              <a:t>До скорых встреч!!!</a:t>
            </a:r>
            <a:endParaRPr lang="ru-RU" sz="3600" b="1" dirty="0" smtClean="0">
              <a:ln w="19050">
                <a:solidFill>
                  <a:srgbClr val="666633"/>
                </a:solidFill>
              </a:ln>
              <a:solidFill>
                <a:srgbClr val="00B050"/>
              </a:solidFill>
              <a:latin typeface="AGCooperCyr" pitchFamily="34" charset="0"/>
              <a:ea typeface="Gungsuh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59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620688"/>
            <a:ext cx="5976664" cy="5355312"/>
          </a:xfrm>
          <a:prstGeom prst="rect">
            <a:avLst/>
          </a:prstGeom>
          <a:solidFill>
            <a:schemeClr val="bg1">
              <a:alpha val="43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n w="19050">
                  <a:solidFill>
                    <a:srgbClr val="666633"/>
                  </a:solidFill>
                </a:ln>
                <a:solidFill>
                  <a:srgbClr val="00B050"/>
                </a:solidFill>
                <a:latin typeface="AGCooperCyr" pitchFamily="34" charset="0"/>
                <a:ea typeface="Gungsuh" pitchFamily="18" charset="-127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3600" b="1" dirty="0" smtClean="0">
                <a:ln w="19050">
                  <a:solidFill>
                    <a:srgbClr val="666633"/>
                  </a:solidFill>
                </a:ln>
                <a:solidFill>
                  <a:srgbClr val="00B050"/>
                </a:solidFill>
                <a:latin typeface="AGCooperCyr" pitchFamily="34" charset="0"/>
                <a:ea typeface="Gungsuh" pitchFamily="18" charset="-127"/>
                <a:cs typeface="Times New Roman" pitchFamily="18" charset="0"/>
              </a:rPr>
              <a:t>Я предлагаю </a:t>
            </a:r>
            <a:r>
              <a:rPr lang="ru-RU" sz="3600" b="1" dirty="0" smtClean="0">
                <a:ln w="19050">
                  <a:solidFill>
                    <a:srgbClr val="666633"/>
                  </a:solidFill>
                </a:ln>
                <a:solidFill>
                  <a:srgbClr val="00B050"/>
                </a:solidFill>
                <a:latin typeface="AGCooperCyr" pitchFamily="34" charset="0"/>
                <a:ea typeface="Gungsuh" pitchFamily="18" charset="-127"/>
                <a:cs typeface="Times New Roman" pitchFamily="18" charset="0"/>
              </a:rPr>
              <a:t>Вам написать словарный диктант по картинкам. Произнесите слово, а затем запишите его и проверьте,</a:t>
            </a:r>
          </a:p>
          <a:p>
            <a:pPr algn="ctr"/>
            <a:r>
              <a:rPr lang="ru-RU" sz="3600" b="1" dirty="0" smtClean="0">
                <a:ln w="19050">
                  <a:solidFill>
                    <a:srgbClr val="666633"/>
                  </a:solidFill>
                </a:ln>
                <a:solidFill>
                  <a:srgbClr val="00B050"/>
                </a:solidFill>
                <a:latin typeface="AGCooperCyr" pitchFamily="34" charset="0"/>
                <a:ea typeface="Gungsuh" pitchFamily="18" charset="-127"/>
                <a:cs typeface="Times New Roman" pitchFamily="18" charset="0"/>
              </a:rPr>
              <a:t>наведя курсор на картинку. </a:t>
            </a:r>
          </a:p>
        </p:txBody>
      </p:sp>
    </p:spTree>
    <p:extLst>
      <p:ext uri="{BB962C8B-B14F-4D97-AF65-F5344CB8AC3E}">
        <p14:creationId xmlns:p14="http://schemas.microsoft.com/office/powerpoint/2010/main" val="296012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523967" y="815750"/>
            <a:ext cx="2598767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627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523967" y="815750"/>
            <a:ext cx="2598767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ЛКО´Н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60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523967" y="815750"/>
            <a:ext cx="2598767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КЗА´Л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3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3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3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3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3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3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04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523967" y="815750"/>
            <a:ext cx="2598767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Д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И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А´Н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3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115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523967" y="815750"/>
            <a:ext cx="2598767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ГО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´Н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49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523967" y="815750"/>
            <a:ext cx="2598767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Ж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Ю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Р</a:t>
            </a:r>
            <a:r>
              <a:rPr lang="ru-RU" sz="3200" b="1" dirty="0">
                <a:solidFill>
                  <a:schemeClr val="tx1"/>
                </a:solidFill>
                <a:latin typeface="Georgia" panose="02040502050405020303" pitchFamily="18" charset="0"/>
              </a:rPr>
              <a:t>И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´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17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523967" y="815750"/>
            <a:ext cx="2598767" cy="95753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4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РКЕ</a:t>
            </a:r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´Т</a:t>
            </a:r>
            <a:endParaRPr lang="ru-RU" sz="32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95736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2343281" y="2420888"/>
            <a:ext cx="2016224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17951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346152" y="4509120"/>
            <a:ext cx="2016224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521402" y="4509120"/>
            <a:ext cx="2210838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8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76255" y="4509120"/>
            <a:ext cx="2173921" cy="223224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3" action="ppaction://hlinksldjump"/>
          </p:cNvPr>
          <p:cNvSpPr/>
          <p:nvPr/>
        </p:nvSpPr>
        <p:spPr>
          <a:xfrm>
            <a:off x="4521402" y="2420888"/>
            <a:ext cx="2210838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889937" y="2348878"/>
            <a:ext cx="2160240" cy="18722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7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4282854" y="228885"/>
            <a:ext cx="2016224" cy="204798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9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9298" y="2420888"/>
            <a:ext cx="2166439" cy="1872208"/>
            <a:chOff x="29298" y="2420888"/>
            <a:chExt cx="2166439" cy="1872208"/>
          </a:xfrm>
        </p:grpSpPr>
        <p:sp>
          <p:nvSpPr>
            <p:cNvPr id="8" name="Скругленный прямоугольник 7">
              <a:hlinkClick r:id="rId2" action="ppaction://hlinksldjump"/>
            </p:cNvPr>
            <p:cNvSpPr/>
            <p:nvPr/>
          </p:nvSpPr>
          <p:spPr>
            <a:xfrm>
              <a:off x="29298" y="2420888"/>
              <a:ext cx="2166438" cy="18722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1" y="2799779"/>
              <a:ext cx="2148636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9298" y="228884"/>
            <a:ext cx="2016224" cy="2047987"/>
            <a:chOff x="29298" y="228884"/>
            <a:chExt cx="2016224" cy="2047987"/>
          </a:xfrm>
        </p:grpSpPr>
        <p:sp>
          <p:nvSpPr>
            <p:cNvPr id="5" name="Скругленный прямоугольник 4">
              <a:hlinkClick r:id="rId2" action="ppaction://hlinksldjump"/>
            </p:cNvPr>
            <p:cNvSpPr/>
            <p:nvPr/>
          </p:nvSpPr>
          <p:spPr>
            <a:xfrm>
              <a:off x="29298" y="228884"/>
              <a:ext cx="2016224" cy="204798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89" y="454269"/>
              <a:ext cx="1763241" cy="166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76" y="612059"/>
            <a:ext cx="1773898" cy="13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57" y="582928"/>
            <a:ext cx="178378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41" y="2492895"/>
            <a:ext cx="174030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1" y="4666716"/>
            <a:ext cx="1610686" cy="200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1" y="2564903"/>
            <a:ext cx="1879959" cy="158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34" y="4624429"/>
            <a:ext cx="1691118" cy="200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61" y="2610331"/>
            <a:ext cx="1728191" cy="13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5" y="4624428"/>
            <a:ext cx="1837126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66716"/>
            <a:ext cx="1944215" cy="18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12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46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DNA7 X86</cp:lastModifiedBy>
  <cp:revision>17</cp:revision>
  <dcterms:created xsi:type="dcterms:W3CDTF">2017-01-06T09:39:33Z</dcterms:created>
  <dcterms:modified xsi:type="dcterms:W3CDTF">2017-01-06T10:46:52Z</dcterms:modified>
</cp:coreProperties>
</file>