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4.jpe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0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1052736"/>
                <a:ext cx="8229600" cy="3356992"/>
              </a:xfrm>
            </p:spPr>
            <p:txBody>
              <a:bodyPr>
                <a:noAutofit/>
              </a:bodyPr>
              <a:lstStyle/>
              <a:p>
                <a:r>
                  <a:rPr lang="ru-RU" sz="2800" dirty="0" smtClean="0"/>
                  <a:t>Бабушка отправила Мишу и Машу в лес за грибами. Миша собрал 60 боровиков,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80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sz="2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800" dirty="0" smtClean="0"/>
                  <a:t> этого количества - подберёзовики.</a:t>
                </a:r>
                <a:br>
                  <a:rPr lang="ru-RU" sz="2800" dirty="0" smtClean="0"/>
                </a:br>
                <a:r>
                  <a:rPr lang="ru-RU" sz="2800" dirty="0" smtClean="0"/>
                  <a:t>Маша собрала только подосиновики, что составило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80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sz="2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800" dirty="0" smtClean="0"/>
                  <a:t> всех грибов Миши.</a:t>
                </a:r>
                <a:br>
                  <a:rPr lang="ru-RU" sz="2800" dirty="0" smtClean="0"/>
                </a:br>
                <a:r>
                  <a:rPr lang="ru-RU" sz="2800" dirty="0" smtClean="0"/>
                  <a:t>Сколько всего грибов собрали Миша и Маша?</a:t>
                </a:r>
                <a:br>
                  <a:rPr lang="ru-RU" sz="2800" dirty="0" smtClean="0"/>
                </a:br>
                <a:endParaRPr lang="ru-RU" sz="2800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1052736"/>
                <a:ext cx="8229600" cy="3356992"/>
              </a:xfrm>
              <a:blipFill rotWithShape="1">
                <a:blip r:embed="rId2"/>
                <a:stretch>
                  <a:fillRect l="-2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419872" y="332656"/>
            <a:ext cx="1529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Задача </a:t>
            </a:r>
            <a:endParaRPr lang="ru-RU" sz="3200" dirty="0"/>
          </a:p>
        </p:txBody>
      </p:sp>
      <p:pic>
        <p:nvPicPr>
          <p:cNvPr id="1026" name="Picture 2" descr="http://en.academic.ru/pictures/enwiki/75/Karl_Johanssvamp,_Iduns_kokb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80537"/>
            <a:ext cx="2344113" cy="257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zooclub.ru/skat/img.php?w=650&amp;h=600&amp;img=./attach/sim/22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13405"/>
            <a:ext cx="1652226" cy="280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96544" y="-1"/>
            <a:ext cx="4572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Презентацию составил Толстых А., 6б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89830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14800" y="295861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 rot="10800000" flipV="1">
            <a:off x="195075" y="6021288"/>
            <a:ext cx="8208912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22" y="2831955"/>
            <a:ext cx="6912768" cy="938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http://magickum.com/wp-content/uploads/2015/12/%D0%92%D0%B5%D1%80%D1%82%D0%B8%D0%BA%D0%B0%D0%BB%D1%8C%D0%BD%D0%B0%D1%8F-%D1%87%D0%B5%D1%80%D1%82%D0%B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171" y="2910308"/>
            <a:ext cx="678728" cy="67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96525" y="2845102"/>
            <a:ext cx="145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r>
              <a:rPr lang="ru-RU" sz="2400" dirty="0" smtClean="0"/>
              <a:t>0 белых</a:t>
            </a:r>
            <a:r>
              <a:rPr lang="ru-RU" dirty="0" smtClean="0"/>
              <a:t>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076056" y="2673289"/>
                <a:ext cx="2061975" cy="5670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box>
                      <m:boxPr>
                        <m:ctrlPr>
                          <a:rPr lang="ru-RU" sz="280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sz="2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dirty="0" smtClean="0"/>
                  <a:t> подберёзовиков</a:t>
                </a:r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673289"/>
                <a:ext cx="2061975" cy="567078"/>
              </a:xfrm>
              <a:prstGeom prst="rect">
                <a:avLst/>
              </a:prstGeom>
              <a:blipFill rotWithShape="1">
                <a:blip r:embed="rId4"/>
                <a:stretch>
                  <a:fillRect r="-2367" b="-32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0280">
            <a:off x="3701230" y="1738648"/>
            <a:ext cx="1694879" cy="98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1" t="50000" b="17577"/>
          <a:stretch/>
        </p:blipFill>
        <p:spPr bwMode="auto">
          <a:xfrm>
            <a:off x="916723" y="3879325"/>
            <a:ext cx="3528392" cy="38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219323" y="3581829"/>
                <a:ext cx="2119491" cy="52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2400" b="0" i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sz="2400" b="0" i="0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ru-RU" sz="2400" b="0" i="0" smtClean="0">
                              <a:latin typeface="Cambria Math"/>
                            </a:rPr>
                            <m:t> от грибов Миши</m:t>
                          </m:r>
                        </m:e>
                      </m:box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323" y="3581829"/>
                <a:ext cx="2119491" cy="52309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7131" y="3116306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Миша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7618" y="3927961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Маша</a:t>
            </a:r>
            <a:endParaRPr lang="ru-RU" dirty="0"/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54" r="28018" b="62769"/>
          <a:stretch/>
        </p:blipFill>
        <p:spPr bwMode="auto">
          <a:xfrm rot="16200000">
            <a:off x="3932962" y="3642263"/>
            <a:ext cx="796089" cy="16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23" y="3327943"/>
            <a:ext cx="165100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432352" y="1429735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549495" y="608330"/>
            <a:ext cx="2609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Схема</a:t>
            </a:r>
          </a:p>
        </p:txBody>
      </p:sp>
      <p:pic>
        <p:nvPicPr>
          <p:cNvPr id="20" name="Picture 2" descr="http://en.academic.ru/pictures/enwiki/75/Karl_Johanssvamp,_Iduns_kokbok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974" y="4420926"/>
            <a:ext cx="2005247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zooclub.ru/skat/img.php?w=650&amp;h=600&amp;img=./attach/sim/2219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509" y="1031972"/>
            <a:ext cx="1413380" cy="23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en.academic.ru/pictures/enwiki/75/Karl_Johanssvamp,_Iduns_kokbok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9" y="4337619"/>
            <a:ext cx="2005247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zooclub.ru/skat/img.php?w=650&amp;h=600&amp;img=./attach/sim/2219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940" y="4070798"/>
            <a:ext cx="1413380" cy="23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en.academic.ru/pictures/enwiki/75/Karl_Johanssvamp,_Iduns_kokbok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693" y="4390297"/>
            <a:ext cx="2005247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zooclub.ru/skat/img.php?w=650&amp;h=600&amp;img=./attach/sim/2219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722336"/>
            <a:ext cx="1413380" cy="23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7805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Решение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14800" y="295861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 rot="10800000" flipV="1">
                <a:off x="395536" y="2132856"/>
                <a:ext cx="8208912" cy="6480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1)60 *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  <m:r>
                          <a:rPr lang="ru-RU" b="0" i="1" smtClean="0">
                            <a:latin typeface="Cambria Math"/>
                          </a:rPr>
                          <m:t> =</m:t>
                        </m:r>
                      </m:e>
                    </m:box>
                    <m:r>
                      <a:rPr lang="ru-RU" b="0" i="1" smtClean="0">
                        <a:latin typeface="Cambria Math"/>
                      </a:rPr>
                      <m:t> 40 </m:t>
                    </m:r>
                    <m:d>
                      <m:dPr>
                        <m:ctrlPr>
                          <a:rPr lang="ru-RU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/>
                          </a:rPr>
                          <m:t>грибов</m:t>
                        </m:r>
                      </m:e>
                    </m:d>
                    <m:r>
                      <a:rPr lang="ru-RU" b="0" i="1" smtClean="0">
                        <a:latin typeface="Cambria Math"/>
                      </a:rPr>
                      <m:t> подберёзовики, собрал Миша.</m:t>
                    </m:r>
                  </m:oMath>
                </a14:m>
                <a:endParaRPr lang="ru-RU" b="0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 rot="10800000" flipV="1">
                <a:off x="395536" y="2132856"/>
                <a:ext cx="8208912" cy="648072"/>
              </a:xfrm>
              <a:blipFill rotWithShape="1">
                <a:blip r:embed="rId2"/>
                <a:stretch>
                  <a:fillRect l="-1337" t="-75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95536" y="2727778"/>
            <a:ext cx="5360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2)60 + 40 = 100(грибов) собрал Миша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00033" y="3189443"/>
                <a:ext cx="7429534" cy="5650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dirty="0" smtClean="0"/>
                  <a:t>3)100 : 2 = 50 ИЛИ </a:t>
                </a:r>
                <a:r>
                  <a:rPr lang="ru-RU" sz="2800" dirty="0" smtClean="0"/>
                  <a:t>100 *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80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sz="2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ru-RU" sz="2800" b="0" i="1" smtClean="0">
                            <a:latin typeface="Cambria Math"/>
                          </a:rPr>
                          <m:t> =50 (грибов) </m:t>
                        </m:r>
                      </m:e>
                    </m:box>
                  </m:oMath>
                </a14:m>
                <a:r>
                  <a:rPr lang="ru-RU" sz="2400" dirty="0" smtClean="0"/>
                  <a:t>собрала Маша</a:t>
                </a:r>
                <a:endParaRPr lang="ru-RU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033" y="3189443"/>
                <a:ext cx="7429534" cy="565091"/>
              </a:xfrm>
              <a:prstGeom prst="rect">
                <a:avLst/>
              </a:prstGeom>
              <a:blipFill rotWithShape="1">
                <a:blip r:embed="rId3"/>
                <a:stretch>
                  <a:fillRect l="-1314" t="-9677" r="-328" b="-225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95536" y="3754534"/>
            <a:ext cx="5347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4)100 + 50 = 150 (грибов) у них вместе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1520" y="4216199"/>
            <a:ext cx="6244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Ответ: Маша-50, Миша-100, всего-150</a:t>
            </a:r>
            <a:endParaRPr lang="ru-RU" sz="2800" dirty="0"/>
          </a:p>
        </p:txBody>
      </p:sp>
      <p:pic>
        <p:nvPicPr>
          <p:cNvPr id="10" name="Picture 2" descr="http://en.academic.ru/pictures/enwiki/75/Karl_Johanssvamp,_Iduns_kokb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528" y="5836964"/>
            <a:ext cx="89193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zooclub.ru/skat/img.php?w=650&amp;h=600&amp;img=./attach/sim/22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550" y="5748238"/>
            <a:ext cx="628675" cy="10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en.academic.ru/pictures/enwiki/75/Karl_Johanssvamp,_Iduns_kokb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353260"/>
            <a:ext cx="89193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www.zooclub.ru/skat/img.php?w=650&amp;h=600&amp;img=./attach/sim/22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753" y="5121662"/>
            <a:ext cx="628675" cy="10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en.academic.ru/pictures/enwiki/75/Karl_Johanssvamp,_Iduns_kokb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531" y="5140741"/>
            <a:ext cx="89193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www.zooclub.ru/skat/img.php?w=650&amp;h=600&amp;img=./attach/sim/22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266" y="5011707"/>
            <a:ext cx="628675" cy="10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en.academic.ru/pictures/enwiki/75/Karl_Johanssvamp,_Iduns_kokb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538" y="5660444"/>
            <a:ext cx="89193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en.academic.ru/pictures/enwiki/75/Karl_Johanssvamp,_Iduns_kokb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115002"/>
            <a:ext cx="89193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zooclub.ru/skat/img.php?w=650&amp;h=600&amp;img=./attach/sim/22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625" y="5471078"/>
            <a:ext cx="628675" cy="10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zooclub.ru/skat/img.php?w=650&amp;h=600&amp;img=./attach/sim/22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93" y="5353260"/>
            <a:ext cx="628675" cy="10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2698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/>
      <p:bldP spid="11" grpId="0"/>
      <p:bldP spid="13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253</TotalTime>
  <Words>120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Бабушка отправила Мишу и Машу в лес за грибами. Миша собрал 60 боровиков, □(64&amp;2/3) этого количества - подберёзовики. Маша собрала только подосиновики, что составило □(64&amp;1/2) всех грибов Миши. Сколько всего грибов собрали Миша и Маша? </vt:lpstr>
      <vt:lpstr> </vt:lpstr>
      <vt:lpstr>                Решение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</dc:creator>
  <cp:lastModifiedBy>1</cp:lastModifiedBy>
  <cp:revision>24</cp:revision>
  <dcterms:created xsi:type="dcterms:W3CDTF">2016-12-13T10:04:18Z</dcterms:created>
  <dcterms:modified xsi:type="dcterms:W3CDTF">2017-01-09T15:41:55Z</dcterms:modified>
</cp:coreProperties>
</file>