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6" r:id="rId6"/>
    <p:sldId id="275" r:id="rId7"/>
    <p:sldId id="265" r:id="rId8"/>
    <p:sldId id="267" r:id="rId9"/>
    <p:sldId id="269" r:id="rId10"/>
    <p:sldId id="270" r:id="rId11"/>
    <p:sldId id="271" r:id="rId12"/>
    <p:sldId id="257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444" y="155679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Основы светской этики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244" y="3068960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5 класс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1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Развиваем память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81871" y="2492896"/>
            <a:ext cx="1296144" cy="129614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61356" y="2480393"/>
            <a:ext cx="1296144" cy="12961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3968" y="2492896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68144" y="2454424"/>
            <a:ext cx="1296144" cy="129614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80312" y="2467816"/>
            <a:ext cx="1296144" cy="129614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8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Развиваем память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3968" y="2480393"/>
            <a:ext cx="1296144" cy="129614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61356" y="2480393"/>
            <a:ext cx="1296144" cy="129614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99592" y="2454424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68144" y="2454424"/>
            <a:ext cx="1296144" cy="129614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80312" y="2467816"/>
            <a:ext cx="1296144" cy="129614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13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ped-kopilka.ru/images/10(14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0" y="1246058"/>
            <a:ext cx="757978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33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ped-kopilka.ru/images/10(14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50" y="1246058"/>
            <a:ext cx="757978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9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4497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48478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Домашнее задание: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3284984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Тетрадь с. 58 №3, №4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9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444" y="155679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Тема урока: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244" y="3068960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Учись учиться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4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897" y="-53404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444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Работа в группах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09972" y="1897580"/>
            <a:ext cx="6913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/>
              <a:t>1 группа</a:t>
            </a:r>
            <a:r>
              <a:rPr lang="ru-RU" sz="2800" dirty="0"/>
              <a:t>: Как готовить домашние задания?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105835"/>
            <a:ext cx="9289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/>
              <a:t>2 группа: </a:t>
            </a:r>
            <a:endParaRPr lang="ru-RU" sz="2800" b="1" i="1" u="sng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подготовить устные ответ по предметам?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725144"/>
            <a:ext cx="69650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/>
              <a:t>3 группа:</a:t>
            </a:r>
            <a:r>
              <a:rPr lang="ru-RU" sz="2800" dirty="0"/>
              <a:t> Приёмы развития </a:t>
            </a:r>
            <a:r>
              <a:rPr lang="ru-RU" sz="2800" dirty="0" smtClean="0"/>
              <a:t>памяти.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244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444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Работа по учебнику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244" y="206084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</a:t>
            </a:r>
            <a:r>
              <a:rPr lang="ru-RU" sz="5400" b="1" dirty="0" smtClean="0">
                <a:solidFill>
                  <a:srgbClr val="C00000"/>
                </a:solidFill>
              </a:rPr>
              <a:t>. 121 - 126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8444" y="37890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Работа в тетради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с</a:t>
            </a:r>
            <a:r>
              <a:rPr lang="ru-RU" sz="5400" b="1" dirty="0" smtClean="0">
                <a:solidFill>
                  <a:srgbClr val="C00000"/>
                </a:solidFill>
              </a:rPr>
              <a:t>.57 №1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353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Проверьте план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2524" y="1988840"/>
            <a:ext cx="7323932" cy="439248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</a:rPr>
              <a:t>4.      Искусство запоминания.</a:t>
            </a:r>
          </a:p>
          <a:p>
            <a:pPr marL="914400" indent="-914400" algn="just"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Зачем нужно учиться.</a:t>
            </a:r>
          </a:p>
          <a:p>
            <a:pPr marL="914400" indent="-914400" algn="just">
              <a:buAutoNum type="arabicPeriod" startAt="3"/>
            </a:pPr>
            <a:r>
              <a:rPr lang="ru-RU" sz="3600" b="1" dirty="0" smtClean="0">
                <a:solidFill>
                  <a:srgbClr val="7030A0"/>
                </a:solidFill>
              </a:rPr>
              <a:t>Уверенность в себе и в своих ответах.</a:t>
            </a:r>
          </a:p>
          <a:p>
            <a:pPr algn="just"/>
            <a:r>
              <a:rPr lang="ru-RU" sz="3600" b="1" dirty="0" smtClean="0">
                <a:solidFill>
                  <a:srgbClr val="7030A0"/>
                </a:solidFill>
              </a:rPr>
              <a:t>2.   Приёмы, которые облегчают    учёбу…</a:t>
            </a:r>
          </a:p>
          <a:p>
            <a:pPr marL="914400" indent="-914400" algn="just">
              <a:buAutoNum type="arabicPeriod"/>
            </a:pP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AutoShape 37"/>
          <p:cNvSpPr>
            <a:spLocks noChangeArrowheads="1"/>
          </p:cNvSpPr>
          <p:nvPr/>
        </p:nvSpPr>
        <p:spPr bwMode="auto">
          <a:xfrm rot="22861379">
            <a:off x="5364163" y="3357563"/>
            <a:ext cx="1058862" cy="1254125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 rot="23933782" flipH="1" flipV="1">
            <a:off x="2051050" y="3141663"/>
            <a:ext cx="1173163" cy="1338262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48" name="Picture 8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sn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sn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8913"/>
            <a:ext cx="1103313" cy="126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5" name="Picture 1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7" name="Picture 17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933825"/>
            <a:ext cx="793750" cy="91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9" name="Picture 19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sn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1" name="Picture 21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3" name="Picture 33" descr="varezki2_resize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3"/>
          <a:stretch>
            <a:fillRect/>
          </a:stretch>
        </p:blipFill>
        <p:spPr bwMode="auto">
          <a:xfrm rot="56459583">
            <a:off x="1349375" y="3451225"/>
            <a:ext cx="993775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4" name="Picture 34" descr="varezki2_resize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8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 rot="1584056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67" name="Picture 27" descr="1198423906_0lik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5" name="Picture 45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6" name="Picture 46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7" name="Picture 47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8" name="Picture 48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0350"/>
            <a:ext cx="728663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9" name="Picture 49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728662" cy="8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0" name="Picture 50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1" name="Picture 51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2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92" name="спор62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16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0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" y="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 nodeType="afterGroup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 nodeType="afterGroup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6" y="3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 nodeType="afterGroup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7" y="3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 nodeType="afterGroup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 nodeType="afterGroup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4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 nodeType="afterGroup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1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2"/>
                </p:tgtEl>
              </p:cMediaNode>
            </p:audio>
          </p:childTnLst>
        </p:cTn>
      </p:par>
    </p:tnLst>
    <p:bldLst>
      <p:bldP spid="10277" grpId="0" animBg="1"/>
      <p:bldP spid="10276" grpId="0" animBg="1"/>
      <p:bldP spid="10242" grpId="0" animBg="1"/>
      <p:bldP spid="10242" grpId="1" animBg="1"/>
      <p:bldP spid="10242" grpId="2" animBg="1"/>
      <p:bldP spid="10243" grpId="0" animBg="1"/>
      <p:bldP spid="10243" grpId="1" animBg="1"/>
      <p:bldP spid="10243" grpId="2" animBg="1"/>
      <p:bldP spid="10278" grpId="0" animBg="1"/>
      <p:bldP spid="10279" grpId="0" animBg="1"/>
      <p:bldP spid="10280" grpId="0" animBg="1"/>
      <p:bldP spid="10281" grpId="0" animBg="1"/>
      <p:bldP spid="10283" grpId="0" animBg="1"/>
      <p:bldP spid="10283" grpId="1" animBg="1"/>
      <p:bldP spid="102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Объясните понятие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244" y="3068960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Учение …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244" y="1771596"/>
            <a:ext cx="7018196" cy="2233468"/>
          </a:xfrm>
        </p:spPr>
        <p:txBody>
          <a:bodyPr>
            <a:normAutofit fontScale="70000" lnSpcReduction="20000"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Учение – получение знаний для того, чтобы …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2015\Презентации\темы для презентаций\16150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02"/>
            <a:ext cx="9429288" cy="704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28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108</Words>
  <Application>Microsoft Office PowerPoint</Application>
  <PresentationFormat>Экран (4:3)</PresentationFormat>
  <Paragraphs>25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Основы светской этики</vt:lpstr>
      <vt:lpstr>Тема урока:</vt:lpstr>
      <vt:lpstr>Работа в группах</vt:lpstr>
      <vt:lpstr>Работа по учебнику</vt:lpstr>
      <vt:lpstr>Проверьте план</vt:lpstr>
      <vt:lpstr>Презентация PowerPoint</vt:lpstr>
      <vt:lpstr>Объясните понятие</vt:lpstr>
      <vt:lpstr>Презентация PowerPoint</vt:lpstr>
      <vt:lpstr>Презентация PowerPoint</vt:lpstr>
      <vt:lpstr>Развиваем память</vt:lpstr>
      <vt:lpstr>Развиваем память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светской этики</dc:title>
  <dc:creator>user</dc:creator>
  <cp:lastModifiedBy>user</cp:lastModifiedBy>
  <cp:revision>4</cp:revision>
  <dcterms:created xsi:type="dcterms:W3CDTF">2016-12-09T07:14:37Z</dcterms:created>
  <dcterms:modified xsi:type="dcterms:W3CDTF">2016-12-09T07:51:26Z</dcterms:modified>
</cp:coreProperties>
</file>