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6" r:id="rId4"/>
    <p:sldId id="258" r:id="rId5"/>
    <p:sldId id="273" r:id="rId6"/>
    <p:sldId id="274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73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2400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Сложение и вычитание десятичных дробей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6248400"/>
            <a:ext cx="6400800" cy="30480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5 класс, урок </a:t>
            </a:r>
            <a:r>
              <a:rPr lang="ru-RU" dirty="0" smtClean="0"/>
              <a:t>104</a:t>
            </a:r>
            <a:endParaRPr lang="ru-RU" dirty="0"/>
          </a:p>
        </p:txBody>
      </p:sp>
      <p:pic>
        <p:nvPicPr>
          <p:cNvPr id="1028" name="Picture 4" descr="C:\Documents and Settings\Женя\Рабочий стол\Новая папка\d6e2cb4d125f6888c40a9c7812e3e31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20789">
            <a:off x="5256534" y="3924300"/>
            <a:ext cx="3400025" cy="1600200"/>
          </a:xfrm>
          <a:prstGeom prst="rect">
            <a:avLst/>
          </a:prstGeom>
          <a:noFill/>
        </p:spPr>
      </p:pic>
      <p:pic>
        <p:nvPicPr>
          <p:cNvPr id="1026" name="Picture 2" descr="C:\Documents and Settings\Женя\Рабочий стол\Новая папка\add-sub-7645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053707"/>
            <a:ext cx="1752600" cy="1839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7421" y="284588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685800"/>
                <a:ext cx="8229600" cy="2903561"/>
              </a:xfrm>
            </p:spPr>
            <p:txBody>
              <a:bodyPr>
                <a:normAutofit fontScale="92500"/>
              </a:bodyPr>
              <a:lstStyle/>
              <a:p>
                <a:r>
                  <a:rPr lang="ru-RU" sz="3600" dirty="0" smtClean="0"/>
                  <a:t>За первый день бригада выполнила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600" dirty="0" smtClean="0"/>
                  <a:t> недельной нормы, а за второй день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36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600" dirty="0" smtClean="0"/>
                  <a:t> недельной нормы. Какую часть недельной нормы выполнила бригада за два дня?</a:t>
                </a:r>
                <a:endParaRPr lang="ru-RU" sz="3600" dirty="0" smtClean="0"/>
              </a:p>
              <a:p>
                <a:pPr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685800"/>
                <a:ext cx="8229600" cy="2903561"/>
              </a:xfrm>
              <a:blipFill rotWithShape="1">
                <a:blip r:embed="rId2"/>
                <a:stretch>
                  <a:fillRect l="-1778" r="-23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  <p:pic>
        <p:nvPicPr>
          <p:cNvPr id="1027" name="Picture 3" descr="C:\Documents and Settings\User\Рабочий стол\Ремонт\0018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429000"/>
            <a:ext cx="2438400" cy="291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2400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838201"/>
                <a:ext cx="8229600" cy="259080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ru-RU" sz="3600" dirty="0" smtClean="0"/>
                  <a:t>На долю первого звена хоккейной команды пришлось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600" dirty="0" smtClean="0"/>
                  <a:t> всех заброшенных в игре шайб. Сколько всего шайб забросила команда, если первое звено забросило 8 шайб?</a:t>
                </a:r>
                <a:endParaRPr lang="ru-RU" sz="3600" dirty="0" smtClean="0"/>
              </a:p>
              <a:p>
                <a:pPr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838201"/>
                <a:ext cx="8229600" cy="2590800"/>
              </a:xfrm>
              <a:blipFill rotWithShape="1">
                <a:blip r:embed="rId2"/>
                <a:stretch>
                  <a:fillRect l="-1704" t="-4941" r="-1259" b="-61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  <p:pic>
        <p:nvPicPr>
          <p:cNvPr id="2" name="Picture 2" descr="C:\Documents and Settings\User\Рабочий стол\Ремонт\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124200"/>
            <a:ext cx="389763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60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2636" y="292549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685800"/>
                <a:ext cx="8077200" cy="2141041"/>
              </a:xfrm>
            </p:spPr>
            <p:txBody>
              <a:bodyPr>
                <a:normAutofit/>
              </a:bodyPr>
              <a:lstStyle/>
              <a:p>
                <a:r>
                  <a:rPr lang="ru-RU" sz="3300" dirty="0" smtClean="0"/>
                  <a:t>Маша прочитала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3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3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33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300" dirty="0" smtClean="0"/>
                  <a:t> книги. Сколько страниц в книге, если Маша прочитала 240 страниц?</a:t>
                </a:r>
                <a:endParaRPr lang="ru-RU" sz="3300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685800"/>
                <a:ext cx="8077200" cy="2141041"/>
              </a:xfrm>
              <a:blipFill rotWithShape="1">
                <a:blip r:embed="rId2"/>
                <a:stretch>
                  <a:fillRect l="-18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  <p:pic>
        <p:nvPicPr>
          <p:cNvPr id="2" name="Picture 2" descr="C:\Documents and Settings\User\Рабочий стол\Ремонт\7569793-cute-little-cartoon-school-girl-reads-a-b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6670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2636" y="292549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685800"/>
            <a:ext cx="8077200" cy="2807149"/>
          </a:xfrm>
        </p:spPr>
        <p:txBody>
          <a:bodyPr>
            <a:normAutofit/>
          </a:bodyPr>
          <a:lstStyle/>
          <a:p>
            <a:r>
              <a:rPr lang="ru-RU" sz="3300" dirty="0" smtClean="0"/>
              <a:t>Длина первой веревки 3 м, а длина второй веревки 5 м. каждую веревку разрезали на 14 равных частей. На сколько часть первой веревки короче части второй веревки?</a:t>
            </a:r>
            <a:endParaRPr lang="ru-RU" sz="3300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  <p:pic>
        <p:nvPicPr>
          <p:cNvPr id="4098" name="Picture 2" descr="C:\Documents and Settings\User\Рабочий стол\Ремонт\50752-large_work-ABC_Multi-Use_High_Strength_Accessory_Cord_441044_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26" b="9409"/>
          <a:stretch/>
        </p:blipFill>
        <p:spPr bwMode="auto">
          <a:xfrm>
            <a:off x="4800600" y="3507734"/>
            <a:ext cx="3505200" cy="2866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21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2636" y="292549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685800"/>
                <a:ext cx="8077200" cy="2807149"/>
              </a:xfrm>
            </p:spPr>
            <p:txBody>
              <a:bodyPr>
                <a:normAutofit/>
              </a:bodyPr>
              <a:lstStyle/>
              <a:p>
                <a:r>
                  <a:rPr lang="ru-RU" sz="3300" dirty="0" smtClean="0"/>
                  <a:t>Длина куска провода 12 метров. Во время ремонта настольной лампы израсходовали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3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3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33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300" dirty="0" smtClean="0"/>
                  <a:t> этого куска. Сколько метров провода осталось?</a:t>
                </a:r>
                <a:endParaRPr lang="ru-RU" sz="3300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685800"/>
                <a:ext cx="8077200" cy="2807149"/>
              </a:xfrm>
              <a:blipFill rotWithShape="1">
                <a:blip r:embed="rId2"/>
                <a:stretch>
                  <a:fillRect l="-1811" t="-2826" r="-30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Заголовок 1"/>
          <p:cNvSpPr txBox="1">
            <a:spLocks/>
          </p:cNvSpPr>
          <p:nvPr/>
        </p:nvSpPr>
        <p:spPr>
          <a:xfrm>
            <a:off x="0" y="0"/>
            <a:ext cx="914400" cy="525959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smtClean="0"/>
              <a:t/>
            </a:r>
            <a:br>
              <a:rPr lang="ru-RU" sz="1400" b="1" smtClean="0"/>
            </a:br>
            <a:r>
              <a:rPr lang="ru-RU" sz="1400" b="1" smtClean="0"/>
              <a:t>Устная работа</a:t>
            </a:r>
            <a:endParaRPr lang="ru-RU" sz="1400" b="1" dirty="0"/>
          </a:p>
        </p:txBody>
      </p:sp>
      <p:pic>
        <p:nvPicPr>
          <p:cNvPr id="5122" name="Picture 2" descr="C:\Documents and Settings\User\Рабочий стол\Ремонт\Cab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92949"/>
            <a:ext cx="3438525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5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152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Сложение и вычитание десятичных дробей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смешанных чисел</dc:title>
  <cp:lastModifiedBy>Стремительный</cp:lastModifiedBy>
  <cp:revision>58</cp:revision>
  <dcterms:modified xsi:type="dcterms:W3CDTF">2012-02-19T16:01:38Z</dcterms:modified>
</cp:coreProperties>
</file>