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75" r:id="rId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673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52400" y="228600"/>
            <a:ext cx="8839200" cy="6400800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Приближенные значения чисел. Округление чисел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6248400"/>
            <a:ext cx="6400800" cy="304800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5 класс, урок </a:t>
            </a:r>
            <a:r>
              <a:rPr lang="ru-RU" dirty="0" smtClean="0"/>
              <a:t>108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51263" y="289137"/>
            <a:ext cx="8839200" cy="6400800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Содержимое 2"/>
              <p:cNvSpPr>
                <a:spLocks noGrp="1"/>
              </p:cNvSpPr>
              <p:nvPr>
                <p:ph idx="1"/>
              </p:nvPr>
            </p:nvSpPr>
            <p:spPr>
              <a:xfrm>
                <a:off x="433316" y="860946"/>
                <a:ext cx="8229600" cy="1981200"/>
              </a:xfrm>
            </p:spPr>
            <p:txBody>
              <a:bodyPr>
                <a:normAutofit/>
              </a:bodyPr>
              <a:lstStyle/>
              <a:p>
                <a:r>
                  <a:rPr lang="ru-RU" sz="3600" dirty="0" smtClean="0"/>
                  <a:t>Турист прошел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ru-RU" sz="3600" b="0" i="1" smtClean="0">
                            <a:latin typeface="Cambria Math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600" dirty="0" smtClean="0"/>
                  <a:t> </a:t>
                </a:r>
                <a:r>
                  <a:rPr lang="ru-RU" sz="3600" dirty="0" smtClean="0"/>
                  <a:t>всего пути. Какую часть пути ему осталось пройти? </a:t>
                </a:r>
                <a:endParaRPr lang="ru-RU" dirty="0"/>
              </a:p>
            </p:txBody>
          </p:sp>
        </mc:Choice>
        <mc:Fallback>
          <p:sp>
            <p:nvSpPr>
              <p:cNvPr id="3" name="Содержимое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3316" y="860946"/>
                <a:ext cx="8229600" cy="1981200"/>
              </a:xfrm>
              <a:blipFill rotWithShape="1">
                <a:blip r:embed="rId2"/>
                <a:stretch>
                  <a:fillRect l="-2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Заголовок 1"/>
          <p:cNvSpPr txBox="1">
            <a:spLocks/>
          </p:cNvSpPr>
          <p:nvPr/>
        </p:nvSpPr>
        <p:spPr>
          <a:xfrm>
            <a:off x="0" y="0"/>
            <a:ext cx="914400" cy="525959"/>
          </a:xfrm>
          <a:prstGeom prst="foldedCorner">
            <a:avLst>
              <a:gd name="adj" fmla="val 40021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latinLnBrk="0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smtClean="0"/>
              <a:t/>
            </a:r>
            <a:br>
              <a:rPr lang="ru-RU" sz="1400" b="1" smtClean="0"/>
            </a:br>
            <a:r>
              <a:rPr lang="ru-RU" sz="1400" b="1" smtClean="0"/>
              <a:t>Устная работа</a:t>
            </a:r>
            <a:endParaRPr lang="ru-RU" sz="1400" b="1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33316" y="2817125"/>
            <a:ext cx="8229600" cy="198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latinLnBrk="0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latinLnBrk="0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latinLnBrk="0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dirty="0" smtClean="0"/>
              <a:t>За четыре дня в семье съели 3 кг яблок. Сколько яблок съедали ежедневно? Сколько это граммов?</a:t>
            </a:r>
            <a:endParaRPr lang="ru-RU" dirty="0"/>
          </a:p>
        </p:txBody>
      </p:sp>
      <p:pic>
        <p:nvPicPr>
          <p:cNvPr id="1026" name="Picture 2" descr="C:\Documents and Settings\User\Рабочий стол\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16" y="4800600"/>
            <a:ext cx="2209800" cy="1767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User\Рабочий стол\i (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1849698"/>
            <a:ext cx="1576316" cy="1082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51263" y="289137"/>
            <a:ext cx="8839200" cy="6400800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0"/>
            <a:ext cx="914400" cy="525959"/>
          </a:xfrm>
          <a:prstGeom prst="foldedCorner">
            <a:avLst>
              <a:gd name="adj" fmla="val 40021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latinLnBrk="0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smtClean="0"/>
              <a:t/>
            </a:r>
            <a:br>
              <a:rPr lang="ru-RU" sz="1400" b="1" smtClean="0"/>
            </a:br>
            <a:r>
              <a:rPr lang="ru-RU" sz="1400" b="1" smtClean="0"/>
              <a:t>Устная работа</a:t>
            </a:r>
            <a:endParaRPr lang="ru-RU" sz="1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Содержимое 2"/>
              <p:cNvSpPr txBox="1">
                <a:spLocks/>
              </p:cNvSpPr>
              <p:nvPr/>
            </p:nvSpPr>
            <p:spPr>
              <a:xfrm>
                <a:off x="457200" y="3352800"/>
                <a:ext cx="8229600" cy="2590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latinLnBrk="0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latinLnBrk="0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latinLnBrk="0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latinLnBrk="0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latinLnBrk="0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latinLnBrk="0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latinLnBrk="0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latinLnBrk="0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latinLnBrk="0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3600" dirty="0" smtClean="0"/>
                  <a:t>Школа заказала 810 учебников,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ru-RU" sz="3600" b="0" i="1" smtClean="0">
                            <a:latin typeface="Cambria Math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600" dirty="0" smtClean="0"/>
                  <a:t> всего количества уже привезли. Сколько учебников уже привезли? Сколько осталось привезти?</a:t>
                </a:r>
                <a:endParaRPr lang="ru-RU" sz="3600" dirty="0"/>
              </a:p>
            </p:txBody>
          </p:sp>
        </mc:Choice>
        <mc:Fallback>
          <p:sp>
            <p:nvSpPr>
              <p:cNvPr id="6" name="Содержимое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3352800"/>
                <a:ext cx="8229600" cy="2590800"/>
              </a:xfrm>
              <a:prstGeom prst="rect">
                <a:avLst/>
              </a:prstGeom>
              <a:blipFill rotWithShape="1">
                <a:blip r:embed="rId2"/>
                <a:stretch>
                  <a:fillRect l="-2000" r="-2148" b="-588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Содержимое 2"/>
          <p:cNvSpPr txBox="1">
            <a:spLocks/>
          </p:cNvSpPr>
          <p:nvPr/>
        </p:nvSpPr>
        <p:spPr>
          <a:xfrm>
            <a:off x="457200" y="685800"/>
            <a:ext cx="8229600" cy="23465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latinLnBrk="0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latinLnBrk="0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latinLnBrk="0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dirty="0" smtClean="0"/>
              <a:t>В первый день Винни-Пух съел 3,7 кг меда, а во второй день на 0,3 кг больше, чем первый. Сколько меда съел Винни-Пух за два дня? </a:t>
            </a:r>
            <a:endParaRPr lang="ru-RU" dirty="0"/>
          </a:p>
        </p:txBody>
      </p:sp>
      <p:pic>
        <p:nvPicPr>
          <p:cNvPr id="2050" name="Picture 2" descr="C:\Documents and Settings\User\Рабочий стол\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725" y="5152172"/>
            <a:ext cx="9810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647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</TotalTime>
  <Words>100</Words>
  <Application>Microsoft Office PowerPoint</Application>
  <PresentationFormat>Экран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Office Theme</vt:lpstr>
      <vt:lpstr>Приближенные значения чисел. Округление чисел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Сложение и вычитание смешанных чисел</dc:title>
  <cp:lastModifiedBy>Стремительный</cp:lastModifiedBy>
  <cp:revision>62</cp:revision>
  <dcterms:modified xsi:type="dcterms:W3CDTF">2012-02-27T19:50:31Z</dcterms:modified>
</cp:coreProperties>
</file>