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9" r:id="rId4"/>
    <p:sldId id="280" r:id="rId5"/>
    <p:sldId id="278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73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2400" y="22860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Среднее арифметическое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6248400"/>
            <a:ext cx="6400800" cy="30480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5 класс, урок </a:t>
            </a:r>
            <a:r>
              <a:rPr lang="ru-RU" dirty="0" smtClean="0"/>
              <a:t>133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1263" y="34290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" cy="685800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Работа по теме урока</a:t>
            </a:r>
            <a:endParaRPr lang="ru-RU" sz="1400" b="1" dirty="0"/>
          </a:p>
        </p:txBody>
      </p:sp>
      <p:pic>
        <p:nvPicPr>
          <p:cNvPr id="1026" name="Picture 2" descr="C:\Documents and Settings\User\Рабочий стол\картинки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546" y="1611725"/>
            <a:ext cx="2055760" cy="18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83768" y="1632875"/>
            <a:ext cx="8640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/>
              <a:t>+</a:t>
            </a:r>
            <a:endParaRPr lang="ru-RU" sz="8800" dirty="0"/>
          </a:p>
        </p:txBody>
      </p:sp>
      <p:pic>
        <p:nvPicPr>
          <p:cNvPr id="1027" name="Picture 3" descr="C:\Documents and Settings\User\Рабочий стол\картинки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14" y="1123973"/>
            <a:ext cx="2328061" cy="245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64088" y="1639020"/>
            <a:ext cx="8640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/>
              <a:t>+</a:t>
            </a:r>
            <a:endParaRPr lang="ru-RU" sz="8800" dirty="0"/>
          </a:p>
        </p:txBody>
      </p:sp>
      <p:pic>
        <p:nvPicPr>
          <p:cNvPr id="1028" name="Picture 4" descr="C:\Documents and Settings\User\Рабочий стол\картинки\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219371"/>
            <a:ext cx="1862634" cy="261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User\Рабочий стол\картинки\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297" y="1656991"/>
            <a:ext cx="2078999" cy="2315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73930" y="4221088"/>
            <a:ext cx="5601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2 + 3 + 4 = 9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247315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1263" y="34290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" cy="685800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Работа по теме урока</a:t>
            </a:r>
            <a:endParaRPr lang="ru-RU" sz="1400" b="1" dirty="0"/>
          </a:p>
        </p:txBody>
      </p:sp>
      <p:pic>
        <p:nvPicPr>
          <p:cNvPr id="1026" name="Picture 2" descr="C:\Documents and Settings\User\Рабочий стол\картинки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016" y="1273608"/>
            <a:ext cx="2055760" cy="18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User\Рабочий стол\картинки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40" y="961069"/>
            <a:ext cx="2328061" cy="245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User\Рабочий стол\картинки\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895553"/>
            <a:ext cx="1862634" cy="261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35930" y="3563298"/>
            <a:ext cx="36781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9 : 3 = </a:t>
            </a:r>
            <a:r>
              <a:rPr lang="ru-RU" sz="8000" dirty="0" smtClean="0">
                <a:solidFill>
                  <a:srgbClr val="FF0000"/>
                </a:solidFill>
              </a:rPr>
              <a:t>3</a:t>
            </a:r>
            <a:endParaRPr lang="ru-RU" sz="80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User\Рабочий стол\картинки\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6661" y="1937704"/>
            <a:ext cx="1173298" cy="1442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User\Рабочий стол\картинки\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894" y="2302170"/>
            <a:ext cx="648072" cy="796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1075" y="4883694"/>
            <a:ext cx="83388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Число </a:t>
            </a:r>
            <a:r>
              <a:rPr lang="ru-RU" sz="3600" b="1" dirty="0" smtClean="0">
                <a:solidFill>
                  <a:srgbClr val="FF0000"/>
                </a:solidFill>
              </a:rPr>
              <a:t>3</a:t>
            </a:r>
            <a:r>
              <a:rPr lang="ru-RU" sz="3600" dirty="0" smtClean="0"/>
              <a:t> называют </a:t>
            </a:r>
          </a:p>
          <a:p>
            <a:pPr algn="ctr"/>
            <a:r>
              <a:rPr lang="ru-RU" sz="3600" b="1" dirty="0" smtClean="0"/>
              <a:t>средним арифметическим</a:t>
            </a:r>
            <a:r>
              <a:rPr lang="ru-RU" sz="3600" dirty="0" smtClean="0"/>
              <a:t>  чисел 2, 3, 4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246863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1263" y="188640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" cy="685800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Работа по теме урока</a:t>
            </a:r>
            <a:endParaRPr lang="ru-RU" sz="1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46410" y="1052736"/>
            <a:ext cx="83388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Среднее арифметическое = </a:t>
            </a:r>
            <a:r>
              <a:rPr lang="ru-RU" sz="3600" i="1" dirty="0" smtClean="0"/>
              <a:t>  </a:t>
            </a:r>
          </a:p>
          <a:p>
            <a:pPr algn="ctr"/>
            <a:r>
              <a:rPr lang="ru-RU" sz="3600" i="1" dirty="0" smtClean="0"/>
              <a:t>(Сумма чисел) : (количество слагаемых)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3825880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1263" y="282313"/>
            <a:ext cx="8839200" cy="6400800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784" y="0"/>
            <a:ext cx="1820912" cy="609600"/>
          </a:xfrm>
          <a:prstGeom prst="foldedCorner">
            <a:avLst>
              <a:gd name="adj" fmla="val 4002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Задача на сообразительность</a:t>
            </a:r>
            <a:endParaRPr lang="ru-RU" sz="1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11560" y="980728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Найдите среднее арифметическое предметов или существ, которые нас окружают: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560" y="2204864"/>
            <a:ext cx="48245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600" dirty="0" smtClean="0"/>
              <a:t>Портфеля </a:t>
            </a:r>
            <a:r>
              <a:rPr lang="ru-RU" sz="3600" dirty="0"/>
              <a:t> и </a:t>
            </a:r>
            <a:r>
              <a:rPr lang="ru-RU" sz="3600" dirty="0" smtClean="0"/>
              <a:t>рюкзака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600" dirty="0" smtClean="0"/>
              <a:t>Женщины и рыбы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600" dirty="0" smtClean="0"/>
              <a:t>Мужчины и коня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600" dirty="0" smtClean="0"/>
              <a:t>Носка и чулка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600" dirty="0" smtClean="0"/>
              <a:t>Ежа и змеи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600" dirty="0" smtClean="0"/>
              <a:t>Яблока и персика </a:t>
            </a:r>
            <a:endParaRPr lang="ru-RU" sz="3600" dirty="0"/>
          </a:p>
        </p:txBody>
      </p:sp>
      <p:pic>
        <p:nvPicPr>
          <p:cNvPr id="3074" name="Picture 2" descr="C:\Documents and Settings\User\Рабочий стол\картинки\0160db7722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077" y="1457781"/>
            <a:ext cx="1616968" cy="161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User\Рабочий стол\картинки\96771296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991" y="1772816"/>
            <a:ext cx="2777480" cy="192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Documents and Settings\User\Рабочий стол\картинки\centau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913024"/>
            <a:ext cx="1744076" cy="2398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Documents and Settings\User\Рабочий стол\картинки\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6802" y="7541293"/>
            <a:ext cx="252855" cy="25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Documents and Settings\User\Рабочий стол\картинки\seftal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727" y="5245768"/>
            <a:ext cx="1800585" cy="12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Documents and Settings\User\Рабочий стол\картинки\i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432" y="3817018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3939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73</Words>
  <Application>Microsoft Office PowerPoint</Application>
  <PresentationFormat>Экран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Среднее арифметическое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 смешанных чисел</dc:title>
  <dc:creator>Натали</dc:creator>
  <cp:lastModifiedBy>Стремительный</cp:lastModifiedBy>
  <cp:revision>87</cp:revision>
  <dcterms:modified xsi:type="dcterms:W3CDTF">2012-04-09T21:14:21Z</dcterms:modified>
</cp:coreProperties>
</file>