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69" r:id="rId5"/>
    <p:sldId id="258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73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Десятичная запись </a:t>
            </a:r>
            <a:br>
              <a:rPr lang="ru-RU" b="1" dirty="0" smtClean="0"/>
            </a:br>
            <a:r>
              <a:rPr lang="ru-RU" b="1" dirty="0" smtClean="0"/>
              <a:t>дробных  </a:t>
            </a:r>
            <a:r>
              <a:rPr lang="ru-RU" b="1" dirty="0" smtClean="0"/>
              <a:t>чисел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6248400"/>
            <a:ext cx="6400800" cy="3048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5 класс, урок </a:t>
            </a:r>
            <a:r>
              <a:rPr lang="ru-RU" dirty="0" smtClean="0"/>
              <a:t>99</a:t>
            </a:r>
            <a:endParaRPr lang="ru-RU" dirty="0"/>
          </a:p>
        </p:txBody>
      </p:sp>
      <p:pic>
        <p:nvPicPr>
          <p:cNvPr id="1028" name="Picture 4" descr="C:\Documents and Settings\Женя\Рабочий стол\Новая папка\d6e2cb4d125f6888c40a9c7812e3e3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20789">
            <a:off x="5256534" y="3924300"/>
            <a:ext cx="3400025" cy="1600200"/>
          </a:xfrm>
          <a:prstGeom prst="rect">
            <a:avLst/>
          </a:prstGeom>
          <a:noFill/>
        </p:spPr>
      </p:pic>
      <p:pic>
        <p:nvPicPr>
          <p:cNvPr id="1026" name="Picture 2" descr="C:\Documents and Settings\Женя\Рабочий стол\Новая папка\add-sub-7645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053707"/>
            <a:ext cx="1752600" cy="1839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767" y="1058839"/>
            <a:ext cx="8229600" cy="2590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Для украшения актового зала к празднику купили 50 шаров. Среди них 19 красных. Какую часть составляют красные шары?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1026" name="Picture 2" descr="C:\Documents and Settings\User\Рабочий стол\шары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24200"/>
            <a:ext cx="2645012" cy="311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8201"/>
                <a:ext cx="8229600" cy="2590800"/>
              </a:xfrm>
            </p:spPr>
            <p:txBody>
              <a:bodyPr>
                <a:normAutofit/>
              </a:bodyPr>
              <a:lstStyle/>
              <a:p>
                <a:r>
                  <a:rPr lang="ru-RU" sz="3600" dirty="0" smtClean="0"/>
                  <a:t>В магазин привезли 600 кг картофеля. До обеда продали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dirty="0" smtClean="0"/>
                  <a:t> всего количества. Сколько картофеля продали до обеда?</a:t>
                </a:r>
                <a:endParaRPr lang="ru-RU" sz="3600" dirty="0" smtClean="0"/>
              </a:p>
              <a:p>
                <a:pPr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8201"/>
                <a:ext cx="8229600" cy="2590800"/>
              </a:xfrm>
              <a:blipFill rotWithShape="1">
                <a:blip r:embed="rId2"/>
                <a:stretch>
                  <a:fillRect l="-2000" t="-3529" r="-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2050" name="Picture 2" descr="D:\Мама\рисунки\картофе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538" y="3124200"/>
            <a:ext cx="5070451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6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4675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67352" y="1371600"/>
            <a:ext cx="838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4800" dirty="0" smtClean="0"/>
              <a:t>Замени число 5 дробью со знаменателем 10, 100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800" dirty="0" smtClean="0"/>
              <a:t>Замени число 1 любой дробью</a:t>
            </a:r>
            <a:endParaRPr lang="ru-RU" sz="4800" dirty="0"/>
          </a:p>
          <a:p>
            <a:endParaRPr lang="ru-RU" sz="32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78143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2636" y="292549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525959"/>
                <a:ext cx="8077200" cy="4114800"/>
              </a:xfrm>
            </p:spPr>
            <p:txBody>
              <a:bodyPr>
                <a:normAutofit/>
              </a:bodyPr>
              <a:lstStyle/>
              <a:p>
                <a:r>
                  <a:rPr lang="ru-RU" sz="4400" dirty="0" smtClean="0"/>
                  <a:t>120 солдат построились в ряд. Все они дружно идут на парад.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sz="4400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400" dirty="0" smtClean="0"/>
                  <a:t> было усатых. Сколько было безусых солдат?</a:t>
                </a:r>
                <a:endParaRPr lang="ru-RU" sz="4400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525959"/>
                <a:ext cx="8077200" cy="4114800"/>
              </a:xfrm>
              <a:blipFill rotWithShape="1">
                <a:blip r:embed="rId2"/>
                <a:stretch>
                  <a:fillRect l="-2792" t="-2963" r="-26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3074" name="Picture 2" descr="D:\Мама\рисунки\солдатики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6"/>
          <a:stretch/>
        </p:blipFill>
        <p:spPr bwMode="auto">
          <a:xfrm>
            <a:off x="162636" y="3791636"/>
            <a:ext cx="4714875" cy="29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2636" y="42763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525959"/>
                <a:ext cx="8077200" cy="4114800"/>
              </a:xfrm>
            </p:spPr>
            <p:txBody>
              <a:bodyPr>
                <a:normAutofit/>
              </a:bodyPr>
              <a:lstStyle/>
              <a:p>
                <a:r>
                  <a:rPr lang="ru-RU" sz="4400" dirty="0" smtClean="0"/>
                  <a:t>200 солдат построились в ряд. Все они дружно идут на парад.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4400" b="0" i="1" smtClean="0">
                            <a:latin typeface="Cambria Math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4400" dirty="0" smtClean="0"/>
                  <a:t> было усатых. Сколько было усатых солдат?</a:t>
                </a:r>
                <a:endParaRPr lang="ru-RU" sz="4400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525959"/>
                <a:ext cx="8077200" cy="4114800"/>
              </a:xfrm>
              <a:blipFill rotWithShape="1">
                <a:blip r:embed="rId2"/>
                <a:stretch>
                  <a:fillRect l="-2792" t="-2963" r="-26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3074" name="Picture 2" descr="D:\Мама\рисунки\солдатики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6"/>
          <a:stretch/>
        </p:blipFill>
        <p:spPr bwMode="auto">
          <a:xfrm>
            <a:off x="162636" y="3791636"/>
            <a:ext cx="4714875" cy="29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2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2636" y="42763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543636" y="1143000"/>
                <a:ext cx="80772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 smtClean="0"/>
                  <a:t>	  </a:t>
                </a:r>
                <a:r>
                  <a:rPr lang="ru-RU" sz="4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69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 smtClean="0"/>
                  <a:t> </a:t>
                </a:r>
                <a:r>
                  <a:rPr lang="ru-RU" sz="4800" dirty="0"/>
                  <a:t> </a:t>
                </a:r>
                <a:r>
                  <a:rPr lang="ru-RU" sz="4800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36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b="0" i="1" smtClean="0">
                            <a:latin typeface="Cambria Math"/>
                          </a:rPr>
                          <m:t>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48</m:t>
                        </m:r>
                        <m:r>
                          <a:rPr lang="ru-RU" sz="48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b="0" i="1" smtClean="0">
                            <a:latin typeface="Cambria Math"/>
                          </a:rPr>
                          <m:t>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38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endParaRPr lang="ru-RU" sz="4800" dirty="0" smtClean="0"/>
              </a:p>
              <a:p>
                <a:pPr marL="0" indent="0">
                  <a:buNone/>
                </a:pPr>
                <a:endParaRPr lang="ru-RU" sz="48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 smtClean="0"/>
                  <a:t>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b="0" i="1" smtClean="0">
                            <a:latin typeface="Cambria Math"/>
                          </a:rPr>
                          <m:t>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14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b="0" i="1" smtClean="0">
                            <a:latin typeface="Cambria Math"/>
                          </a:rPr>
                          <m:t>00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b="0" i="1" smtClean="0">
                            <a:latin typeface="Cambria Math"/>
                          </a:rPr>
                          <m:t>00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402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b="0" i="1" smtClean="0">
                            <a:latin typeface="Cambria Math"/>
                          </a:rPr>
                          <m:t>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3636" y="1143000"/>
                <a:ext cx="8077200" cy="4114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95669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2636" y="42763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543636" y="1143000"/>
                <a:ext cx="8077200" cy="16764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 smtClean="0"/>
                  <a:t>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36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b="0" i="1" smtClean="0">
                            <a:latin typeface="Cambria Math"/>
                          </a:rPr>
                          <m:t>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 smtClean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14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i="1">
                            <a:latin typeface="Cambria Math"/>
                          </a:rPr>
                          <m:t>00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4800" dirty="0" smtClean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i="1">
                            <a:latin typeface="Cambria Math"/>
                          </a:rPr>
                          <m:t>00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endParaRPr lang="ru-RU" sz="4800" dirty="0" smtClean="0"/>
              </a:p>
              <a:p>
                <a:pPr marL="0" indent="0">
                  <a:buNone/>
                </a:pPr>
                <a:endParaRPr lang="ru-RU" sz="4800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3636" y="1143000"/>
                <a:ext cx="8077200" cy="16764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09600" y="3429000"/>
                <a:ext cx="8077200" cy="1890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69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4800" dirty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485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4800" dirty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38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ru-RU" sz="4800" i="1">
                        <a:latin typeface="Cambria Math"/>
                      </a:rPr>
                      <m:t>     </m:t>
                    </m:r>
                    <m:r>
                      <a:rPr lang="ru-RU" sz="48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4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i="1">
                            <a:latin typeface="Cambria Math"/>
                          </a:rPr>
                          <m:t>402</m:t>
                        </m:r>
                      </m:num>
                      <m:den>
                        <m:r>
                          <a:rPr lang="ru-RU" sz="4800" i="1">
                            <a:latin typeface="Cambria Math"/>
                          </a:rPr>
                          <m:t>1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  <m:r>
                          <a:rPr lang="ru-RU" sz="4800" i="1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endParaRPr lang="ru-RU" sz="4800" dirty="0"/>
              </a:p>
              <a:p>
                <a:endParaRPr lang="ru-RU" sz="4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429000"/>
                <a:ext cx="8077200" cy="18907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398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153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Десятичная запись  дробных  чисел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смешанных чисел</dc:title>
  <cp:lastModifiedBy>Стремительный</cp:lastModifiedBy>
  <cp:revision>52</cp:revision>
  <dcterms:modified xsi:type="dcterms:W3CDTF">2012-02-15T20:57:11Z</dcterms:modified>
</cp:coreProperties>
</file>