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9" r:id="rId3"/>
    <p:sldId id="270" r:id="rId4"/>
    <p:sldId id="274" r:id="rId5"/>
    <p:sldId id="276" r:id="rId6"/>
    <p:sldId id="277" r:id="rId7"/>
    <p:sldId id="268" r:id="rId8"/>
    <p:sldId id="282" r:id="rId9"/>
    <p:sldId id="278" r:id="rId10"/>
    <p:sldId id="275" r:id="rId11"/>
    <p:sldId id="272" r:id="rId12"/>
    <p:sldId id="284" r:id="rId13"/>
    <p:sldId id="281" r:id="rId14"/>
    <p:sldId id="285" r:id="rId15"/>
    <p:sldId id="279" r:id="rId16"/>
    <p:sldId id="286" r:id="rId17"/>
    <p:sldId id="287" r:id="rId18"/>
    <p:sldId id="288" r:id="rId19"/>
    <p:sldId id="280" r:id="rId20"/>
    <p:sldId id="289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DC80B-1883-476A-BED4-D7BD7C9EEC0A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485D5-B321-4FE7-8891-0DCA0E014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09" name="WordArt 1"/>
          <p:cNvSpPr>
            <a:spLocks noChangeArrowheads="1" noChangeShapeType="1" noTextEdit="1"/>
          </p:cNvSpPr>
          <p:nvPr/>
        </p:nvSpPr>
        <p:spPr bwMode="auto">
          <a:xfrm>
            <a:off x="683568" y="692696"/>
            <a:ext cx="6408712" cy="172819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7542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ВЕЧЕР ЗАБЫТЫХ ИГР</a:t>
            </a:r>
            <a:endParaRPr lang="ru-RU" sz="3600" kern="10" spc="0" dirty="0">
              <a:ln w="3810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Impact"/>
            </a:endParaRPr>
          </a:p>
        </p:txBody>
      </p:sp>
      <p:pic>
        <p:nvPicPr>
          <p:cNvPr id="17412" name="Picture 4" descr="C:\Documents and Settings\Администратор\Рабочий стол\2853093-8e7e211336bbea6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2780928"/>
            <a:ext cx="5634231" cy="3744416"/>
          </a:xfrm>
          <a:prstGeom prst="rect">
            <a:avLst/>
          </a:prstGeom>
          <a:noFill/>
        </p:spPr>
      </p:pic>
      <p:pic>
        <p:nvPicPr>
          <p:cNvPr id="12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764704"/>
            <a:ext cx="1952572" cy="1952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71546"/>
            <a:ext cx="52864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Показать родителям значение дворовых игр в укреплении физического и психического здоровья ребенка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214290"/>
            <a:ext cx="1952572" cy="1952572"/>
          </a:xfrm>
          <a:prstGeom prst="rect">
            <a:avLst/>
          </a:prstGeom>
          <a:noFill/>
        </p:spPr>
      </p:pic>
      <p:pic>
        <p:nvPicPr>
          <p:cNvPr id="4097" name="Picture 1" descr="G:\x_5a8cb7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786190"/>
            <a:ext cx="3643338" cy="2700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142984"/>
            <a:ext cx="785818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Вспомнить разные виды дворовых игр.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Создать благоприятный микроклимат для установления доверительных отношений между взрослыми и детьми, родителями и педагогами;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Повысить уровень знаний родителей о  значении двигательной активности для физического здоровья ребенка.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Сохранить преемственность поколений.</a:t>
            </a:r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4286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ЗАДАЧИ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2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214290"/>
            <a:ext cx="1952572" cy="1952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2\SDC137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285992"/>
            <a:ext cx="5572164" cy="417912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5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48709">
            <a:off x="7217739" y="145409"/>
            <a:ext cx="1511138" cy="15111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695" y="571480"/>
            <a:ext cx="69519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ПРАКТИКУМ ДЛЯ РОДИТЕЛЕЙ </a:t>
            </a:r>
          </a:p>
          <a:p>
            <a:pPr algn="ctr"/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И ПЕДАГОГОВ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3794" name="Picture 2" descr="C:\Documents and Settings\Admin\Рабочий стол\фото дек\игры\SAM_00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2714620"/>
            <a:ext cx="4857784" cy="3643338"/>
          </a:xfrm>
          <a:prstGeom prst="wedgeEllipseCallou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33795" name="Picture 3" descr="C:\Documents and Settings\Admin\Рабочий стол\фото дек\игры\SAM_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857232"/>
            <a:ext cx="5086318" cy="3814738"/>
          </a:xfrm>
          <a:prstGeom prst="wedgeEllipseCallou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000496" y="285728"/>
            <a:ext cx="2624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ПУТАНИЦА</a:t>
            </a:r>
            <a:endParaRPr lang="ru-RU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48709">
            <a:off x="6895176" y="174965"/>
            <a:ext cx="1818278" cy="1818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2\SDC13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3571876"/>
            <a:ext cx="4191003" cy="3143252"/>
          </a:xfrm>
          <a:prstGeom prst="star10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052" name="Picture 4" descr="C:\Documents and Settings\Admin\Рабочий стол\2\SDC137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928670"/>
            <a:ext cx="4167190" cy="3125393"/>
          </a:xfrm>
          <a:prstGeom prst="star10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6" name="Picture 2" descr="C:\Documents and Settings\Admin\Рабочий стол\2\SDC137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928670"/>
            <a:ext cx="4167190" cy="3125393"/>
          </a:xfrm>
          <a:prstGeom prst="star10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571736" y="428604"/>
            <a:ext cx="4222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28575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ЦЕПИ -КОВАННЫЕ</a:t>
            </a:r>
            <a:endParaRPr lang="ru-RU" sz="4000" b="1" dirty="0">
              <a:ln w="28575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2\SDC137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1571612"/>
            <a:ext cx="6072203" cy="4554153"/>
          </a:xfrm>
          <a:prstGeom prst="flowChartMultidocumen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42976" y="428604"/>
            <a:ext cx="6681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ТИШЕ ЕДЕШЬ- ДАЛЬШЕ БУДЕШЬ</a:t>
            </a:r>
            <a:endParaRPr lang="ru-RU" sz="36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00861">
            <a:off x="7487453" y="502574"/>
            <a:ext cx="1511138" cy="1511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flowChartInternalStorage">
            <a:avLst/>
          </a:prstGeom>
          <a:noFill/>
        </p:spPr>
      </p:pic>
      <p:pic>
        <p:nvPicPr>
          <p:cNvPr id="4099" name="Picture 3" descr="C:\Documents and Settings\Admin\Рабочий стол\2\SDC137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214686"/>
            <a:ext cx="4572005" cy="3429004"/>
          </a:xfrm>
          <a:prstGeom prst="snip2Diag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5" name="Picture 2" descr="C:\Documents and Settings\Admin\Рабочий стол\2\SDC137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000108"/>
            <a:ext cx="4500595" cy="3375446"/>
          </a:xfrm>
          <a:prstGeom prst="plaque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786182" y="285728"/>
            <a:ext cx="1735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КРАСКИ</a:t>
            </a:r>
            <a:endParaRPr lang="ru-RU" sz="36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400861">
            <a:off x="6661278" y="303329"/>
            <a:ext cx="1929406" cy="192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2\SDC137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000108"/>
            <a:ext cx="5024446" cy="3768335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2\SDC137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3214686"/>
            <a:ext cx="4667256" cy="35004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214290"/>
            <a:ext cx="3704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ШТАНДЕР-СТОП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400861">
            <a:off x="6661278" y="303329"/>
            <a:ext cx="1929406" cy="192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2\SDC13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071810"/>
            <a:ext cx="4762533" cy="3571900"/>
          </a:xfrm>
          <a:prstGeom prst="flowChartPunchedCard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5" name="Picture 2" descr="C:\Documents and Settings\Admin\Рабочий стол\2\SDC137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000108"/>
            <a:ext cx="4786346" cy="3589760"/>
          </a:xfrm>
          <a:prstGeom prst="flowChartPunchedCard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428992" y="285728"/>
            <a:ext cx="2200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ГОРЕЛКИ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400861">
            <a:off x="6915297" y="485885"/>
            <a:ext cx="1727563" cy="172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Рабочий стол\2\SAM_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000108"/>
            <a:ext cx="4572005" cy="3429004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2\SAM_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429000"/>
            <a:ext cx="4310066" cy="3232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2" y="285728"/>
            <a:ext cx="2996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ВЫШИБАЛЫ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714356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Главным занятием детей во все века была и остается игра. Именно она является одной из вечных вещей в мире, Нет в мире детей, которые бы не играли. Игра для них – жизненная потребность, средство всестороннего развития.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G:\рисунки\здоровье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3500438"/>
            <a:ext cx="3357586" cy="296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2\SAM_0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2786058"/>
            <a:ext cx="4881570" cy="3661178"/>
          </a:xfrm>
          <a:prstGeom prst="wedgeRoundRectCallou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6" name="Picture 2" descr="C:\Documents and Settings\Admin\Рабочий стол\2\SAM_0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28604"/>
            <a:ext cx="4738694" cy="3554021"/>
          </a:xfrm>
          <a:prstGeom prst="wedgeRoundRectCallou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357818" y="500042"/>
            <a:ext cx="2597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КАМУШКИ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500174"/>
            <a:ext cx="7016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СПАСИБО ЗА ВНИМАНИЕ!</a:t>
            </a:r>
            <a:endParaRPr lang="ru-RU" sz="4800" b="1" dirty="0">
              <a:ln w="127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9218" name="Picture 2" descr="G:\рисунки\рисунок\sun09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428868"/>
            <a:ext cx="41719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928670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Одним из условий полноценного роста и развития детей являются движения. Ребенку полезны и необходимы не только ходьба, но и игры с беганием, прыганием, лазанием; необходимо всякое напряжение сил. Двигательная активность является важным фактором здоровья, обеспечивает человеку выживание.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6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92" y="214290"/>
            <a:ext cx="1952572" cy="1952572"/>
          </a:xfrm>
          <a:prstGeom prst="rect">
            <a:avLst/>
          </a:prstGeom>
          <a:noFill/>
        </p:spPr>
      </p:pic>
      <p:pic>
        <p:nvPicPr>
          <p:cNvPr id="15361" name="Picture 1" descr="C:\Documents and Settings\Администратор\Рабочий стол\60042444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861048"/>
            <a:ext cx="4176464" cy="2777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980728"/>
            <a:ext cx="7358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Это, то время, когда не было ни компьютера, ни интернета,  дети большую часть времени находились на улице. Во дворе собиралось много детей разных возрастов, которых объединяли одни дворовые игры. 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И мальчиков и девочек 70-80-х годов объединяли такие подвижные игры как «Казаки-разбойники», где нужно было быстро бегать, хорошо прятаться и проявить немало изобретательности в расстановке меток, «Палки-стукалки сам за себя», «Лапта», «Рыбак и рыбки», «Цепи кованные», «Пятнашки». Так же очень популярными были игры с мячом, такие как «Квадрат», «Города», 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«Десяточка» и «Вышибалы». 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эти игры были захватывающие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очень 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подвижные.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428604"/>
            <a:ext cx="38792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ИГРЫ 70-80-Х ГОДОВ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91428" y="0"/>
            <a:ext cx="1952572" cy="1952572"/>
          </a:xfrm>
          <a:prstGeom prst="rect">
            <a:avLst/>
          </a:prstGeom>
          <a:noFill/>
        </p:spPr>
      </p:pic>
      <p:pic>
        <p:nvPicPr>
          <p:cNvPr id="9217" name="Picture 1" descr="C:\Documents and Settings\Администратор\Рабочий стол\fd64e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4437112"/>
            <a:ext cx="2901702" cy="2197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14290"/>
            <a:ext cx="5648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ЗНАЧЕНИЕ ПОДВИЖНОЙ ИГРЫ</a:t>
            </a:r>
            <a:endParaRPr lang="ru-RU" sz="3200" b="1" dirty="0">
              <a:ln w="19050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85794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Покровский Егор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Арсентьевич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писал: «Наибольшее воспитательное значение представляют собою, так называемые подвижные игры, требующие самого обширного участия всех духовных и телесных сил: с ловким, проворным движением тела и его членов здесь соединяется смело задуманный план, быстрота решения, осмотрительность при его выполнении, присутствие духа в непредвиденных случаях, неутомимость и настойчивость в проведении плана к строго намеченной цели»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2769" name="Picture 1" descr="G:\ed4192a9b6e4b36aec0d4ab0a8332d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4143380"/>
            <a:ext cx="3380143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:\рисунки\рисунок\rainbow17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0892" y="3857628"/>
            <a:ext cx="1928826" cy="2755466"/>
          </a:xfrm>
          <a:prstGeom prst="rect">
            <a:avLst/>
          </a:prstGeom>
          <a:noFill/>
        </p:spPr>
      </p:pic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7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58847"/>
            <a:ext cx="79928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Воспитывается дисциплинированность, самостоятельность, целеустремленность,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коллективизм.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Умения подчинять личные интересы общим, необходимость выполнять правила;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Умения преодолевать препятствия, неизбежные в игре.    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Содействует воспитанию волевых качеств — выдержки, 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смелости, решительности.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Умения справляться с отрицательными эмоциями.  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Разнообразные движения требуют активной 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деятельности крупных и мелких мышц.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Способствуют лучшему обмену веществ, дыханию, 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кровообращению, т.е. повышению жизнедеятельности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организма. 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Это в свою очередь оказывает благоприятное влияние на психическую деятельность.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Оздоровительный эффект подвижных игр усиливается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 проведении их на свежем воздухе.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48709">
            <a:off x="7384220" y="155759"/>
            <a:ext cx="1618691" cy="16186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6200000">
            <a:off x="-1911637" y="2567822"/>
            <a:ext cx="4767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Значение подвижных игр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357166"/>
            <a:ext cx="5857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ИГРЫ ДЕТЕЙ НАШЕГО ВРЕМЕНИ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69294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Прогресс 21 века избавил от необходимости детей мастерить домики для кукол или машинки из природного материала. Все уже есть в готовом виде. Наше время предлагает большое разнообразие компьютерных игр, которые все больше овладевают мозгом современных детей. А те, в свою очередь, не особо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сопротивляются этому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воздействию.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17744">
            <a:off x="7270044" y="206913"/>
            <a:ext cx="1667042" cy="1667042"/>
          </a:xfrm>
          <a:prstGeom prst="rect">
            <a:avLst/>
          </a:prstGeom>
          <a:noFill/>
        </p:spPr>
      </p:pic>
      <p:pic>
        <p:nvPicPr>
          <p:cNvPr id="14337" name="Picture 1" descr="C:\Documents and Settings\Администратор\Рабочий стол\1324239726_vred-kompyutera-dlya-chelovek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4401108"/>
            <a:ext cx="3086472" cy="2314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836712"/>
          <a:ext cx="8352928" cy="5577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76464"/>
                <a:gridCol w="4176464"/>
              </a:tblGrid>
              <a:tr h="5367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дети легче усваивают понятия формы, цвета и величины;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глубже постигаются понятия числа и множества;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раньше овладевают чтением и письмом; активно пополняется словарный запас;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развивается мелкая моторика, формируется тончайшая координация движений глаз;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dirty="0" smtClean="0">
                        <a:ln>
                          <a:solidFill>
                            <a:srgbClr val="0070C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развиваются элементы наглядно-образного и теоретического мышления.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воспитывается целеустремлённость и сосредоточенность;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быстрее возникает умение ориентироваться на плоскости и в пространстве;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тренируется эффективность внимания и память;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тренируется эффективность внимания и память;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2000" b="1" dirty="0" smtClean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2000" b="1" dirty="0" smtClean="0">
                          <a:ln w="1905"/>
                          <a:solidFill>
                            <a:srgbClr val="00206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развивается воображение и творческие способности.</a:t>
                      </a:r>
                    </a:p>
                    <a:p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188640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Плюсы компьютерных игр</a:t>
            </a:r>
          </a:p>
          <a:p>
            <a:endParaRPr lang="ru-RU" dirty="0"/>
          </a:p>
        </p:txBody>
      </p:sp>
      <p:pic>
        <p:nvPicPr>
          <p:cNvPr id="5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48709">
            <a:off x="7316546" y="160411"/>
            <a:ext cx="1667042" cy="1667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исунки\Новая папка\MP900406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4786322"/>
            <a:ext cx="74295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Таким образом, основная масса современных детей все свободное время проводит возле компьютера. И это непосредственным образом отражается на физическом здоровье детей.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357166"/>
            <a:ext cx="6402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Минусы компьютерных игр</a:t>
            </a:r>
            <a:endParaRPr lang="ru-RU" sz="40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142984"/>
            <a:ext cx="439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Напряжение органов зрения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600553"/>
            <a:ext cx="5749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Влияние компьютера на центральную   </a:t>
            </a:r>
          </a:p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нервную систему ребенка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2357430"/>
            <a:ext cx="7572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Нарушение со стороны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вегето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сосудистой системы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2853576"/>
            <a:ext cx="57864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Негативные последствия для мышц рук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3357562"/>
            <a:ext cx="69667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Перенапряжение шейного отдела позвоночника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14282" y="3825963"/>
            <a:ext cx="62907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Гиподинамия и искривление позвоночника</a:t>
            </a:r>
          </a:p>
          <a:p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17" name="Picture 4" descr="G:\рисунки\рисунок\f460a46cf1b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17744">
            <a:off x="7270044" y="206913"/>
            <a:ext cx="1667042" cy="166704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28199" y="4282336"/>
            <a:ext cx="5201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Отставание в физическом развитии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425</Words>
  <Application>Microsoft Office PowerPoint</Application>
  <PresentationFormat>Экран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113</cp:revision>
  <dcterms:created xsi:type="dcterms:W3CDTF">2014-01-21T15:38:12Z</dcterms:created>
  <dcterms:modified xsi:type="dcterms:W3CDTF">2017-01-09T08:02:18Z</dcterms:modified>
</cp:coreProperties>
</file>