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70" r:id="rId10"/>
    <p:sldId id="271" r:id="rId11"/>
    <p:sldId id="272" r:id="rId12"/>
    <p:sldId id="274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40BFAE-87AF-48A6-8C00-AA8FFAE0025D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B71B2-B215-476D-8D43-50C979AB0F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EA094A-98F4-46CC-9952-05262E0C7011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EBEF3-12E7-4392-8D11-2E23ACE6FB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9786A4-75E5-41C9-9F52-E34CFB7C7403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753FBC-A7FD-4072-A209-32CAF28904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11286E-2848-473B-942A-20E6E7D497C8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C69EE-AE82-4053-AAB4-DABABAF4F6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DFF986-1E81-4188-9CD7-BECDAA18DAC7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56AC0-A2E8-4641-82D3-C7F048307C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1C220D-84E0-45AE-B044-D29A3BC2CB60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086A9-3710-4F08-A57B-7A737B1CB4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408AB7-137F-40E7-878C-FCD4BB1C85D1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6B57-2061-4910-A527-B94FC8F40A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7418DA-ABF0-4D81-B129-47B99C3847C6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406E35-FD1F-4619-BDDD-9B3A6FD4B1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388123-294B-46C4-9652-7BD73B015FF4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D2740-ED98-4490-A775-88563709E4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6D70DA-4908-447D-A597-C3429679B393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58961A-AF03-48A2-A8BE-A754EA5E87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ED921B-3F92-4FCE-AB53-78D9C572482F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E5ABBF-2C9A-445C-91EC-8C7D0EB3BD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3A653CC-3CFB-44BB-BC90-6A4DDC2BB285}" type="datetimeFigureOut">
              <a:rPr lang="ru-RU" smtClean="0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7CC8B9-0B6C-4E64-815E-B60F6F3F3C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1.liveinternet.ru/images/attach/c/2/71/463/71463950_1299082160_mm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1.liveinternet.ru/images/attach/c/2/72/12/72012395_yeh32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file.mobilmusic.ru/fa/af/e9/593348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javascript:expandingWindow('http://www.photoline.ru/cgi-bin/cr/fullscreen.pl?ind=1260374345&amp;r=b')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terskov.ru/datas/users/1-podsnegnik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hyperlink" Target="http://img-2004-06.photosight.ru/14/52124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original-garden.ru/wp-content/uploads/2009/09/2247800129_dee04256ba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 из 104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ru-RU" sz="6600" b="1" i="1" smtClean="0">
                <a:solidFill>
                  <a:srgbClr val="FF0000"/>
                </a:solidFill>
              </a:rPr>
              <a:t>Подснежники</a:t>
            </a:r>
            <a:endParaRPr lang="ru-RU" sz="6600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Выполнил: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Воробьев Кирилл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ученик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А класса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МБОУ «Романовская СОШ»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etbg.net/upload/full/www.GetBg.net_Nature_Flowers_Snowdrops_in_the_grass_028574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7320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00100" y="1142984"/>
            <a:ext cx="707236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Весна только вступала в свои права, и поэтому снега в лесу было еще немало. Взяла сестра два ведра и пошла в лес. Забрела она довольно далеко от дома. Но девушка хорошо знала лес, потому и не боялась заблудиться. Вот только другая беда ее здесь подстерегала: старый леший, объезжая на хромом волке свои владения, увидел девушку, и смекнул, что ему бы такая опрятная хозяйка не помешала. Схватил он ее и повез в свою берлогу.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kak2z.ru/my_img/img/2016/02/13/22ad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3210" cy="68580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83568" y="1628800"/>
            <a:ext cx="788896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Но девушка не растерялась - рванула веревочку бус из речного жемчуга, оставшихся от матери и стала помечать свой путь бусинками.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Но они проваливались бесследно в снег. Поняла девушка, что не найти ее брату и горько заплакала. Сжалилось ясное солнышко над горем сироты, растопило снег и на том месте, куда падали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жемчужинки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выросли первые весенние цветы - подснежники.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По ним-то брат и нашел дорогу в берлогу лешего. Как увидел леший, что его убежище обнаружено, завизжал и пустился наутек. А брат с сестрой вернулись в свой дом и зажили счастливо.</a:t>
            </a:r>
            <a:endParaRPr kumimoji="0" lang="ru-RU" sz="5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64 из 68497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215868"/>
            <a:ext cx="69482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Подснежник - маленький, хрупкий,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но в тоже время сильный цветочек, способный выдержать суровые условия природы.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stoprikol.com/img/picture/May/01/246bdc2c44257d31e6308bef9664e849/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56177" cy="68580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175266"/>
            <a:ext cx="896448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Цветы украшают нашу жизнь!!!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Необходимо помнить,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нужно беречь и охранять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красоту вокруг себя!!!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0 из 1911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979712" y="116632"/>
            <a:ext cx="6643734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Спасибо за внимание!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unpictures.ru/images/1988850_podsnezhniki-sne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2111" y="0"/>
            <a:ext cx="916611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512" y="620688"/>
            <a:ext cx="3816350" cy="4732337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Подснежники  </a:t>
            </a:r>
            <a:r>
              <a:rPr lang="ru-RU" sz="2800" dirty="0" smtClean="0">
                <a:solidFill>
                  <a:schemeClr val="tx1"/>
                </a:solidFill>
              </a:rPr>
              <a:t>появляются на первых проталинах, не дожидаясь, когда снег растает полностью.</a:t>
            </a:r>
          </a:p>
          <a:p>
            <a:pPr algn="l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Научное </a:t>
            </a:r>
            <a:r>
              <a:rPr lang="ru-RU" sz="2800" dirty="0" smtClean="0">
                <a:solidFill>
                  <a:schemeClr val="tx1"/>
                </a:solidFill>
              </a:rPr>
              <a:t>название подснежника произошло от греческих слов “</a:t>
            </a:r>
            <a:r>
              <a:rPr lang="ru-RU" sz="2800" dirty="0" err="1" smtClean="0">
                <a:solidFill>
                  <a:schemeClr val="tx1"/>
                </a:solidFill>
              </a:rPr>
              <a:t>gala</a:t>
            </a:r>
            <a:r>
              <a:rPr lang="ru-RU" sz="2800" dirty="0" smtClean="0">
                <a:solidFill>
                  <a:schemeClr val="tx1"/>
                </a:solidFill>
              </a:rPr>
              <a:t> (гала)” – молоко и “</a:t>
            </a:r>
            <a:r>
              <a:rPr lang="ru-RU" sz="2800" dirty="0" err="1" smtClean="0">
                <a:solidFill>
                  <a:schemeClr val="tx1"/>
                </a:solidFill>
              </a:rPr>
              <a:t>anthos</a:t>
            </a:r>
            <a:r>
              <a:rPr lang="ru-RU" sz="2800" dirty="0" smtClean="0">
                <a:solidFill>
                  <a:schemeClr val="tx1"/>
                </a:solidFill>
              </a:rPr>
              <a:t> (</a:t>
            </a:r>
            <a:r>
              <a:rPr lang="ru-RU" sz="2800" dirty="0" err="1" smtClean="0">
                <a:solidFill>
                  <a:schemeClr val="tx1"/>
                </a:solidFill>
              </a:rPr>
              <a:t>энхос</a:t>
            </a:r>
            <a:r>
              <a:rPr lang="ru-RU" sz="2800" dirty="0" smtClean="0">
                <a:solidFill>
                  <a:schemeClr val="tx1"/>
                </a:solidFill>
              </a:rPr>
              <a:t>)” – цветок, то есть  цветок молочно-белого цвета. В русском языке свое название – пробившийся из-под снега.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bumbio.ru/sites/default/files/1338410295-1059218-0102217_www.nevseoboi.com_.ua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712968" cy="72007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РАЗНОВИДНОСТИ ПОДСНЕЖНИКОВ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496944" cy="3640270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В природе существует 12-18 видов подснежников, которые растут на лугах, лесных опушках, влажных каменистых склонах в широколиственных лесах Средней и Южной Европы, Крыма, Кавказа, Малой Азии. </a:t>
            </a:r>
            <a:endParaRPr lang="ru-RU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foneyes.ru/img/picture/Jun/13/85772e19dbc62ae229cf3a58f8783d22/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4007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71538" y="571481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Чаще всего встречается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подснежник белоснежный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дснежники Эльвира Юрасова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510901"/>
            <a:ext cx="871296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Второй, наиболее известный вид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это подснежник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Эльвеза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родом из Турции и Юго-Восточной Европы.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Растения этого вида гораздо крупнее, чем подснежник белоснежный. Некоторые сорта подснежника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Эльвеза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могут достигать полуметра.</a:t>
            </a:r>
            <a:endParaRPr kumimoji="0" lang="ru-RU" sz="48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4760 (700x624, 309Kb)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3529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Существуют и </a:t>
            </a:r>
            <a:r>
              <a:rPr 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голубые</a:t>
            </a: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подснежники-ургуйки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-main-pic" descr="Картинка 29 из 3668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820891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Подснежники   - посланцы весны !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нём можно сказать - весело улыбнулось </a:t>
            </a:r>
          </a:p>
          <a:p>
            <a:pPr algn="ctr"/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маленькое солнышко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-main-pic" descr="Картинка 42 из 3694">
            <a:hlinkClick r:id="rId2" tgtFrame="_blank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427984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70 из 3694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2852936"/>
            <a:ext cx="4427984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://prostoprikol.com/img/picture/May/01/246bdc2c44257d31e6308bef9664e849/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984" y="0"/>
            <a:ext cx="4716016" cy="288032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427985" y="260648"/>
            <a:ext cx="4536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Подснежники это 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снежные серьги весны!!!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9458" name="Picture 2" descr="https://kak2z.ru/my_img/img/2016/02/13/22ad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636912"/>
            <a:ext cx="4716016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lebtiz.ru/ff/5/podsnezhnik_sirenevyy_cvety_sneg_buket_1920x1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Существует легенда о подснежниках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420888"/>
            <a:ext cx="59487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Давным-давно жили-были брат и сестра. Родители у них умерли рано, оставив домик на краю леса, и дети были вынуждены заботиться о себе сами. Брат промышлял охотничьим ремеслом, а сестра же хлопотала по хозяйству. И вот однажды, когда брата не было дома, решила сестра набрать снега почище, чтобы вымыть полы в горнице.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467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Подснежники</vt:lpstr>
      <vt:lpstr>Слайд 2</vt:lpstr>
      <vt:lpstr>РАЗНОВИДНОСТИ ПОДСНЕЖНИКОВ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</dc:title>
  <dc:creator>Димка</dc:creator>
  <cp:lastModifiedBy>USER</cp:lastModifiedBy>
  <cp:revision>35</cp:revision>
  <dcterms:created xsi:type="dcterms:W3CDTF">2012-03-11T11:30:21Z</dcterms:created>
  <dcterms:modified xsi:type="dcterms:W3CDTF">2017-01-09T13:50:41Z</dcterms:modified>
</cp:coreProperties>
</file>