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80" r:id="rId3"/>
    <p:sldId id="295" r:id="rId4"/>
    <p:sldId id="294" r:id="rId5"/>
    <p:sldId id="29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587" autoAdjust="0"/>
  </p:normalViewPr>
  <p:slideViewPr>
    <p:cSldViewPr>
      <p:cViewPr>
        <p:scale>
          <a:sx n="75" d="100"/>
          <a:sy n="75" d="100"/>
        </p:scale>
        <p:origin x="-123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5351E-D2B9-4B22-B97B-A5670A64C9B7}" type="datetimeFigureOut">
              <a:rPr lang="ru-RU" smtClean="0"/>
              <a:t>25.02.2014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B55F6-65E1-443C-910E-1FCE9A816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00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16BB-E4FE-4342-8BCE-6355E1F267EF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F45E-1247-40D0-B64C-1863D166E3B0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0953-8B6A-4E14-AAC1-5775B1A7786B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7708-E03C-41A2-882C-2F75D253BE96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DDB1-5B52-4F7E-81D8-E616E1642CDB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1FC1-E41D-4BE0-8AD3-B8484B5BF2B9}" type="datetime1">
              <a:rPr lang="ru-RU" smtClean="0"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8397-AD3C-40C0-BF69-2AFA98A57E03}" type="datetime1">
              <a:rPr lang="ru-RU" smtClean="0"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5C94-A09B-438A-A756-F31616E6AF80}" type="datetime1">
              <a:rPr lang="ru-RU" smtClean="0"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D096-150C-4E73-900B-A8D069FF9325}" type="datetime1">
              <a:rPr lang="ru-RU" smtClean="0"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A348-35E8-4D0B-A567-77E343127912}" type="datetime1">
              <a:rPr lang="ru-RU" smtClean="0"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C710-30D1-4A67-9539-6908642F0A84}" type="datetime1">
              <a:rPr lang="ru-RU" smtClean="0"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ABC59-685D-490C-8DBC-D775EE4C3C61}" type="datetime1">
              <a:rPr lang="ru-RU" smtClean="0"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432720" y="6381327"/>
            <a:ext cx="2147392" cy="4320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35287" y="4705783"/>
            <a:ext cx="8729201" cy="1675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Gulim" pitchFamily="34" charset="-127"/>
                <a:ea typeface="Gulim" pitchFamily="34" charset="-127"/>
              </a:rPr>
              <a:t>Westminster School</a:t>
            </a:r>
            <a:endParaRPr lang="ru-RU" sz="4000" dirty="0">
              <a:latin typeface="Gulim" pitchFamily="34" charset="-127"/>
              <a:ea typeface="Gulim" pitchFamily="34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63" y="407875"/>
            <a:ext cx="8604448" cy="43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3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16590" y="190381"/>
            <a:ext cx="2263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  <a:ea typeface="Gulim" pitchFamily="34" charset="-127"/>
              </a:rPr>
              <a:t>Westminster </a:t>
            </a:r>
            <a:r>
              <a:rPr lang="en-US" sz="2000" dirty="0" smtClean="0">
                <a:latin typeface="+mj-lt"/>
                <a:ea typeface="Gulim" pitchFamily="34" charset="-127"/>
              </a:rPr>
              <a:t>School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Gulim" pitchFamily="34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241" y="958832"/>
            <a:ext cx="42484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a typeface="Gulim" pitchFamily="34" charset="-127"/>
              </a:rPr>
              <a:t>Westminster School - one of the oldest schools in the UK. It was founded in </a:t>
            </a:r>
            <a:r>
              <a:rPr lang="en-US" sz="2000" dirty="0" smtClean="0">
                <a:ea typeface="Gulim" pitchFamily="34" charset="-127"/>
              </a:rPr>
              <a:t>1179</a:t>
            </a:r>
            <a:r>
              <a:rPr lang="ru-RU" sz="2000" dirty="0" smtClean="0">
                <a:ea typeface="Gulim" pitchFamily="34" charset="-127"/>
              </a:rPr>
              <a:t>.</a:t>
            </a:r>
          </a:p>
          <a:p>
            <a:pPr algn="ctr"/>
            <a:r>
              <a:rPr lang="en-US" sz="2000" dirty="0">
                <a:ea typeface="Gulim" pitchFamily="34" charset="-127"/>
              </a:rPr>
              <a:t>In </a:t>
            </a:r>
            <a:r>
              <a:rPr lang="ru-RU" sz="2000" dirty="0" smtClean="0">
                <a:ea typeface="Gulim" pitchFamily="34" charset="-127"/>
              </a:rPr>
              <a:t>2011</a:t>
            </a:r>
            <a:r>
              <a:rPr lang="en-US" sz="2000" dirty="0" smtClean="0">
                <a:ea typeface="Gulim" pitchFamily="34" charset="-127"/>
              </a:rPr>
              <a:t> </a:t>
            </a:r>
            <a:r>
              <a:rPr lang="en-US" sz="2000" dirty="0">
                <a:ea typeface="Gulim" pitchFamily="34" charset="-127"/>
              </a:rPr>
              <a:t>year receives the status of the best private school board in England.</a:t>
            </a:r>
            <a:endParaRPr lang="en-US" sz="2000" dirty="0" smtClean="0">
              <a:ea typeface="Gulim" pitchFamily="34" charset="-127"/>
            </a:endParaRPr>
          </a:p>
        </p:txBody>
      </p:sp>
      <p:pic>
        <p:nvPicPr>
          <p:cNvPr id="5126" name="Picture 6" descr="C:\Users\IDRV\Google Drive\Универс ШС\Фото - Иностранные школы\RHS-Lawrence-H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8700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IDRV\Google Drive\Универс ШС\Фото - Иностранные школы\GB\Westminster School\_MG_9188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27104"/>
            <a:ext cx="3870036" cy="25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IDRV\Google Drive\Универс ШС\Фото - Иностранные школы\GB\Westminster School\Westminsterscha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424847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164813" y="528935"/>
            <a:ext cx="2131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  <a:ea typeface="Gulim" pitchFamily="34" charset="-127"/>
              </a:rPr>
              <a:t>Великобритания, Лондон</a:t>
            </a:r>
            <a:endParaRPr lang="ru-RU" sz="1400" dirty="0">
              <a:latin typeface="+mj-lt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80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034682"/>
          </a:xfrm>
        </p:spPr>
        <p:txBody>
          <a:bodyPr>
            <a:normAutofit/>
          </a:bodyPr>
          <a:lstStyle/>
          <a:p>
            <a:r>
              <a:rPr lang="en-US" sz="3200" dirty="0"/>
              <a:t>Total </a:t>
            </a:r>
            <a:r>
              <a:rPr lang="ru-RU" sz="3200" dirty="0" smtClean="0"/>
              <a:t>750 </a:t>
            </a:r>
            <a:r>
              <a:rPr lang="en-US" sz="3200" dirty="0" smtClean="0"/>
              <a:t>students</a:t>
            </a:r>
            <a:r>
              <a:rPr lang="en-US" sz="3200" dirty="0"/>
              <a:t>. The number of students living on campus </a:t>
            </a:r>
            <a:r>
              <a:rPr lang="ru-RU" sz="3200" dirty="0" smtClean="0"/>
              <a:t>36 </a:t>
            </a:r>
            <a:r>
              <a:rPr lang="en-US" sz="3200" dirty="0" smtClean="0"/>
              <a:t>people </a:t>
            </a:r>
            <a:r>
              <a:rPr lang="en-US" sz="3200" dirty="0"/>
              <a:t>aged </a:t>
            </a:r>
            <a:r>
              <a:rPr lang="ru-RU" sz="3200" dirty="0" smtClean="0"/>
              <a:t>16</a:t>
            </a:r>
            <a:r>
              <a:rPr lang="en-US" sz="3200" dirty="0" smtClean="0"/>
              <a:t> </a:t>
            </a:r>
            <a:r>
              <a:rPr lang="en-US" sz="3200" dirty="0"/>
              <a:t>years. Average number of students in class </a:t>
            </a:r>
            <a:r>
              <a:rPr lang="ru-RU" sz="3200" dirty="0" smtClean="0"/>
              <a:t>10</a:t>
            </a:r>
            <a:r>
              <a:rPr lang="en-US" sz="3200" dirty="0" smtClean="0"/>
              <a:t>. </a:t>
            </a:r>
            <a:r>
              <a:rPr lang="en-US" sz="3200" dirty="0"/>
              <a:t>Foreigners take the age of </a:t>
            </a:r>
            <a:r>
              <a:rPr lang="ru-RU" sz="3200" dirty="0" smtClean="0"/>
              <a:t>16</a:t>
            </a:r>
            <a:r>
              <a:rPr lang="en-US" sz="32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48680"/>
            <a:ext cx="4383399" cy="252028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98" y="3140968"/>
            <a:ext cx="4297660" cy="343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940966"/>
          </a:xfrm>
        </p:spPr>
        <p:txBody>
          <a:bodyPr/>
          <a:lstStyle/>
          <a:p>
            <a:endParaRPr lang="ru-RU" dirty="0">
              <a:latin typeface="Gulim" pitchFamily="34" charset="-127"/>
              <a:ea typeface="Gulim" pitchFamily="34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00" y="692696"/>
            <a:ext cx="8218755" cy="546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2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r="9167"/>
          <a:stretch>
            <a:fillRect/>
          </a:stretch>
        </p:blipFill>
        <p:spPr>
          <a:xfrm>
            <a:off x="827584" y="692696"/>
            <a:ext cx="7091337" cy="53185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3241</TotalTime>
  <Words>76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Total 750 students. The number of students living on campus 36 people aged 16 years. Average number of students in class 10. Foreigners take the age of 16.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Анна</cp:lastModifiedBy>
  <cp:revision>146</cp:revision>
  <dcterms:created xsi:type="dcterms:W3CDTF">2012-02-16T19:29:06Z</dcterms:created>
  <dcterms:modified xsi:type="dcterms:W3CDTF">2014-02-25T15:20:27Z</dcterms:modified>
</cp:coreProperties>
</file>