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66" r:id="rId2"/>
    <p:sldId id="261" r:id="rId3"/>
    <p:sldId id="268" r:id="rId4"/>
    <p:sldId id="269" r:id="rId5"/>
    <p:sldId id="270" r:id="rId6"/>
    <p:sldId id="271" r:id="rId7"/>
    <p:sldId id="272" r:id="rId8"/>
    <p:sldId id="273" r:id="rId9"/>
    <p:sldId id="278" r:id="rId10"/>
    <p:sldId id="275" r:id="rId11"/>
    <p:sldId id="274" r:id="rId12"/>
    <p:sldId id="279" r:id="rId13"/>
    <p:sldId id="281" r:id="rId14"/>
    <p:sldId id="288" r:id="rId15"/>
    <p:sldId id="280" r:id="rId16"/>
    <p:sldId id="282" r:id="rId17"/>
    <p:sldId id="289" r:id="rId18"/>
    <p:sldId id="283" r:id="rId19"/>
    <p:sldId id="276" r:id="rId20"/>
    <p:sldId id="284" r:id="rId21"/>
    <p:sldId id="265" r:id="rId22"/>
    <p:sldId id="286" r:id="rId23"/>
    <p:sldId id="285" r:id="rId24"/>
    <p:sldId id="287" r:id="rId25"/>
    <p:sldId id="26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8600"/>
    <a:srgbClr val="E2A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0ECA2-64C3-4220-AF9A-37D149F6A7BA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9B9EF-6C36-4565-AF83-1A3A40F0D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41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E12A-8916-48DB-B210-7697EEA69B03}" type="datetime1">
              <a:rPr lang="ru-RU" smtClean="0"/>
              <a:t>17.12.2016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31921-98AC-4D55-8DC8-253A30E3608D}" type="datetime1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72E-88A5-4B92-BC0B-DBC076B0DB64}" type="datetime1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180D-621E-4E12-87C3-E361B0891A9F}" type="datetime1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2D44C-FF68-416B-B41E-171963B05D6B}" type="datetime1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08E4-AD25-422A-A02B-262AC0C358F5}" type="datetime1">
              <a:rPr lang="ru-RU" smtClean="0"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1827-E5FF-4351-B7FB-5BB00131E2BA}" type="datetime1">
              <a:rPr lang="ru-RU" smtClean="0"/>
              <a:t>17.12.2016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CDFA-D535-497B-9D83-1E4C7C1DDB3D}" type="datetime1">
              <a:rPr lang="ru-RU" smtClean="0"/>
              <a:t>17.12.2016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AE222-0E12-41C0-928F-0B31F2DCE811}" type="datetime1">
              <a:rPr lang="ru-RU" smtClean="0"/>
              <a:t>17.12.2016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F08C-C591-4108-874C-B8217D97DA97}" type="datetime1">
              <a:rPr lang="ru-RU" smtClean="0"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931A-1B17-40F5-AD60-629F589A879D}" type="datetime1">
              <a:rPr lang="ru-RU" smtClean="0"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DABAEC-9CBA-4B2E-8D39-2C5E5AC26581}" type="datetime1">
              <a:rPr lang="ru-RU" smtClean="0"/>
              <a:t>17.12.2016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ru-RU" smtClean="0"/>
              <a:t>МБОУ СОШ№ 46 Степанова Л.И.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 dir="rd"/>
  </p:transition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57158" y="857232"/>
            <a:ext cx="8501122" cy="41434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9 декабря 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памятная дата России–  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День Героев Отечества.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572000" y="5214950"/>
            <a:ext cx="4176464" cy="16430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8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Подготовила: Кожевникова Е.В.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уворов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1714488"/>
            <a:ext cx="2857520" cy="4110818"/>
          </a:xfrm>
        </p:spPr>
      </p:pic>
      <p:pic>
        <p:nvPicPr>
          <p:cNvPr id="7" name="Содержимое 6" descr="22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29190" y="1643050"/>
            <a:ext cx="3429024" cy="4417302"/>
          </a:xfrm>
        </p:spPr>
      </p:pic>
      <p:sp>
        <p:nvSpPr>
          <p:cNvPr id="6" name="Прямоугольник 5"/>
          <p:cNvSpPr/>
          <p:nvPr/>
        </p:nvSpPr>
        <p:spPr>
          <a:xfrm>
            <a:off x="428596" y="6000768"/>
            <a:ext cx="3571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«Портрет А.В.Суворова»</a:t>
            </a:r>
            <a:r>
              <a:rPr lang="ru-RU" sz="2000" dirty="0" smtClean="0"/>
              <a:t> </a:t>
            </a:r>
            <a:r>
              <a:rPr lang="ru-RU" sz="2000" dirty="0" err="1" smtClean="0"/>
              <a:t>Ю.Х.Садиленко</a:t>
            </a:r>
            <a:r>
              <a:rPr lang="ru-RU" sz="2000" dirty="0" smtClean="0"/>
              <a:t>. 1947 г 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6072206"/>
            <a:ext cx="4081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"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Переход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Суворова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через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Альпы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" Иван Васильевич Суриков</a:t>
            </a: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Итальянский поход Суворова —против французских войск в северной Италии в апреле—августе 1799 года.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1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500174"/>
            <a:ext cx="4038600" cy="4098368"/>
          </a:xfrm>
        </p:spPr>
      </p:pic>
      <p:pic>
        <p:nvPicPr>
          <p:cNvPr id="5" name="Содержимое 4" descr="кутузов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214942" y="1214422"/>
            <a:ext cx="3484992" cy="4525963"/>
          </a:xfrm>
        </p:spPr>
      </p:pic>
      <p:sp>
        <p:nvSpPr>
          <p:cNvPr id="7" name="Прямоугольник 6"/>
          <p:cNvSpPr/>
          <p:nvPr/>
        </p:nvSpPr>
        <p:spPr>
          <a:xfrm>
            <a:off x="5572132" y="5786454"/>
            <a:ext cx="3295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"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Портрет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Михаила Кутузова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" Михаил Державин Н.Яш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929330"/>
            <a:ext cx="42148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«Русские солдаты приветствуют Кутузова» </a:t>
            </a:r>
            <a:r>
              <a:rPr lang="ru-RU" sz="2000" dirty="0" smtClean="0"/>
              <a:t> </a:t>
            </a:r>
            <a:r>
              <a:rPr lang="ru-RU" sz="2000" dirty="0" err="1" smtClean="0"/>
              <a:t>Кившенко</a:t>
            </a:r>
            <a:r>
              <a:rPr lang="ru-RU" sz="2000" dirty="0" smtClean="0"/>
              <a:t> А.</a:t>
            </a:r>
            <a:endParaRPr lang="ru-RU" sz="2000" dirty="0"/>
          </a:p>
        </p:txBody>
      </p:sp>
      <p:sp>
        <p:nvSpPr>
          <p:cNvPr id="10" name="Заголовок 4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Отечественная война 1812 года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жуков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4473" y="1600201"/>
            <a:ext cx="3567461" cy="4093808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dirty="0" smtClean="0">
                <a:solidFill>
                  <a:schemeClr val="accent2">
                    <a:lumMod val="50000"/>
                  </a:schemeClr>
                </a:solidFill>
              </a:rPr>
              <a:t>Вели́кая Оте́чественная война́ (1941—1945)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5786454"/>
            <a:ext cx="378621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Портрет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маршала Г. К.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Жукова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работы П.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Корина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(1 декабря 115-я годовщина со дня рождения четырежды Героя Советского Союза Г.К. Жукова)</a:t>
            </a:r>
          </a:p>
        </p:txBody>
      </p:sp>
      <p:pic>
        <p:nvPicPr>
          <p:cNvPr id="11" name="Содержимое 10" descr="31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214942" y="1571612"/>
            <a:ext cx="3071834" cy="4104213"/>
          </a:xfrm>
        </p:spPr>
      </p:pic>
      <p:sp>
        <p:nvSpPr>
          <p:cNvPr id="12" name="Прямоугольник 11"/>
          <p:cNvSpPr/>
          <p:nvPr/>
        </p:nvSpPr>
        <p:spPr>
          <a:xfrm>
            <a:off x="5072066" y="5626894"/>
            <a:ext cx="378621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+mj-lt"/>
              </a:rPr>
              <a:t>И. </a:t>
            </a:r>
            <a:r>
              <a:rPr lang="ru-RU" sz="1600" b="1" dirty="0" err="1" smtClean="0">
                <a:latin typeface="+mj-lt"/>
              </a:rPr>
              <a:t>Пензов</a:t>
            </a:r>
            <a:r>
              <a:rPr lang="ru-RU" sz="1600" b="1" dirty="0" smtClean="0">
                <a:latin typeface="+mj-lt"/>
              </a:rPr>
              <a:t>. Портрет Маршала Советского Союза И.Х. Баграмяна. </a:t>
            </a:r>
            <a:r>
              <a:rPr lang="ru-RU" sz="1400" b="1" dirty="0" smtClean="0">
                <a:latin typeface="+mj-lt"/>
              </a:rPr>
              <a:t>1976 </a:t>
            </a:r>
            <a:r>
              <a:rPr lang="ru-RU" sz="1400" dirty="0" smtClean="0">
                <a:latin typeface="+mj-lt"/>
              </a:rPr>
              <a:t>(2 декабря 114-я годовщина со дня рождения дважды Героя Советского Союза И.Х.Баграмяна)</a:t>
            </a:r>
            <a:endParaRPr lang="ru-RU" sz="1400" dirty="0">
              <a:latin typeface="+mj-lt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357166"/>
            <a:ext cx="6498708" cy="5715040"/>
          </a:xfrm>
        </p:spPr>
      </p:pic>
      <p:sp>
        <p:nvSpPr>
          <p:cNvPr id="5" name="Прямоугольник 4"/>
          <p:cNvSpPr/>
          <p:nvPr/>
        </p:nvSpPr>
        <p:spPr>
          <a:xfrm>
            <a:off x="3286116" y="6215082"/>
            <a:ext cx="2649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А. Широков. За Родину.</a:t>
            </a:r>
            <a:endParaRPr lang="ru-RU" b="1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8579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ВЕТЕР ВОЙНЫ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Как  было много тех героев,</a:t>
            </a:r>
          </a:p>
          <a:p>
            <a:pPr>
              <a:buNone/>
            </a:pPr>
            <a:r>
              <a:rPr lang="ru-RU" dirty="0" smtClean="0"/>
              <a:t>Чьи неизвестны имена.</a:t>
            </a:r>
          </a:p>
          <a:p>
            <a:pPr>
              <a:buNone/>
            </a:pPr>
            <a:r>
              <a:rPr lang="ru-RU" dirty="0" smtClean="0"/>
              <a:t>Навеки их взяла с собою,</a:t>
            </a:r>
          </a:p>
          <a:p>
            <a:pPr>
              <a:buNone/>
            </a:pPr>
            <a:r>
              <a:rPr lang="ru-RU" dirty="0" smtClean="0"/>
              <a:t>В свой край, неведомый,  война.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Они сражались беззаветно,</a:t>
            </a:r>
          </a:p>
          <a:p>
            <a:pPr>
              <a:buNone/>
            </a:pPr>
            <a:r>
              <a:rPr lang="ru-RU" dirty="0" smtClean="0"/>
              <a:t>Патрон последний берегли,</a:t>
            </a:r>
          </a:p>
          <a:p>
            <a:pPr>
              <a:buNone/>
            </a:pPr>
            <a:r>
              <a:rPr lang="ru-RU" dirty="0" smtClean="0"/>
              <a:t>Их имена приносит ветром,</a:t>
            </a:r>
          </a:p>
          <a:p>
            <a:pPr>
              <a:buNone/>
            </a:pPr>
            <a:r>
              <a:rPr lang="ru-RU" dirty="0" smtClean="0"/>
              <a:t>Печальным ветром той войны.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Порой слышны, на поле боя,</a:t>
            </a:r>
          </a:p>
          <a:p>
            <a:pPr>
              <a:buNone/>
            </a:pPr>
            <a:r>
              <a:rPr lang="ru-RU" dirty="0" smtClean="0"/>
              <a:t>Через десятки мирных лет:</a:t>
            </a:r>
          </a:p>
          <a:p>
            <a:pPr>
              <a:buNone/>
            </a:pPr>
            <a:r>
              <a:rPr lang="ru-RU" dirty="0" smtClean="0"/>
              <a:t>«Прикрой меня! - прикрою Коля!»</a:t>
            </a:r>
          </a:p>
          <a:p>
            <a:pPr>
              <a:buNone/>
            </a:pPr>
            <a:r>
              <a:rPr lang="ru-RU" dirty="0" smtClean="0"/>
              <a:t>И вспыхнет вдруг ракеты свет.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500174"/>
            <a:ext cx="3895724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А Коля, в этом тихом поле,</a:t>
            </a:r>
          </a:p>
          <a:p>
            <a:pPr>
              <a:buNone/>
            </a:pPr>
            <a:r>
              <a:rPr lang="ru-RU" dirty="0" smtClean="0"/>
              <a:t>Лежит, не встанет никогда…</a:t>
            </a:r>
          </a:p>
          <a:p>
            <a:pPr>
              <a:buNone/>
            </a:pPr>
            <a:r>
              <a:rPr lang="ru-RU" dirty="0" smtClean="0"/>
              <a:t>Лишь горький ветер, нам порою,</a:t>
            </a:r>
          </a:p>
          <a:p>
            <a:pPr>
              <a:buNone/>
            </a:pPr>
            <a:r>
              <a:rPr lang="ru-RU" dirty="0" smtClean="0"/>
              <a:t>Напомнит страшные года.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Сегодня мало кто заплачет</a:t>
            </a:r>
          </a:p>
          <a:p>
            <a:pPr>
              <a:buNone/>
            </a:pPr>
            <a:r>
              <a:rPr lang="ru-RU" dirty="0" smtClean="0"/>
              <a:t>Придя к могилам той войны,</a:t>
            </a:r>
          </a:p>
          <a:p>
            <a:pPr>
              <a:buNone/>
            </a:pPr>
            <a:r>
              <a:rPr lang="ru-RU" dirty="0" smtClean="0"/>
              <a:t>Но это все-таки не значит</a:t>
            </a:r>
          </a:p>
          <a:p>
            <a:pPr>
              <a:buNone/>
            </a:pPr>
            <a:r>
              <a:rPr lang="ru-RU" dirty="0" smtClean="0"/>
              <a:t>Что позабыли Колю мы.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Мы помним, помним это горе.</a:t>
            </a:r>
          </a:p>
          <a:p>
            <a:pPr>
              <a:buNone/>
            </a:pPr>
            <a:r>
              <a:rPr lang="ru-RU" dirty="0" smtClean="0"/>
              <a:t>Осталась в памяти война,</a:t>
            </a:r>
          </a:p>
          <a:p>
            <a:pPr>
              <a:buNone/>
            </a:pPr>
            <a:r>
              <a:rPr lang="ru-RU" dirty="0" smtClean="0"/>
              <a:t>И  Русское, родное, поле</a:t>
            </a:r>
          </a:p>
          <a:p>
            <a:pPr>
              <a:buNone/>
            </a:pPr>
            <a:r>
              <a:rPr lang="ru-RU" dirty="0" smtClean="0"/>
              <a:t>Приносит ветром имена.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Степан </a:t>
            </a:r>
            <a:r>
              <a:rPr lang="ru-RU" dirty="0" err="1" smtClean="0"/>
              <a:t>Кадашников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71480"/>
            <a:ext cx="7358114" cy="5379461"/>
          </a:xfrm>
        </p:spPr>
      </p:pic>
      <p:sp>
        <p:nvSpPr>
          <p:cNvPr id="5" name="Прямоугольник 4"/>
          <p:cNvSpPr/>
          <p:nvPr/>
        </p:nvSpPr>
        <p:spPr>
          <a:xfrm>
            <a:off x="3000364" y="6215082"/>
            <a:ext cx="2250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/>
              <a:t>А. Лопухов. Победа.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56557" y="357166"/>
            <a:ext cx="3446460" cy="5139459"/>
          </a:xfrm>
        </p:spPr>
      </p:pic>
      <p:pic>
        <p:nvPicPr>
          <p:cNvPr id="7" name="Содержимое 6" descr="5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32021" y="357166"/>
            <a:ext cx="3854795" cy="5072098"/>
          </a:xfrm>
        </p:spPr>
      </p:pic>
      <p:sp>
        <p:nvSpPr>
          <p:cNvPr id="6" name="Прямоугольник 5"/>
          <p:cNvSpPr/>
          <p:nvPr/>
        </p:nvSpPr>
        <p:spPr>
          <a:xfrm>
            <a:off x="928662" y="5572140"/>
            <a:ext cx="3066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А. Китаев. Возвращение с победой. 1985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5643578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Я. Ананьев. Клятва. 1986 </a:t>
            </a:r>
            <a:endParaRPr lang="ru-RU" b="1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4118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5100" dirty="0" smtClean="0">
                <a:solidFill>
                  <a:schemeClr val="accent2">
                    <a:lumMod val="50000"/>
                  </a:schemeClr>
                </a:solidFill>
              </a:rPr>
              <a:t>ДЕНЬ ПОБЕДЫ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Вело к победе страстное стремленье,</a:t>
            </a:r>
          </a:p>
          <a:p>
            <a:pPr>
              <a:buNone/>
            </a:pPr>
            <a:r>
              <a:rPr lang="ru-RU" dirty="0" smtClean="0"/>
              <a:t>Была большая отдана цена,</a:t>
            </a:r>
          </a:p>
          <a:p>
            <a:pPr>
              <a:buNone/>
            </a:pPr>
            <a:r>
              <a:rPr lang="ru-RU" dirty="0" smtClean="0"/>
              <a:t>В небытие уходит поколенье,</a:t>
            </a:r>
          </a:p>
          <a:p>
            <a:pPr>
              <a:buNone/>
            </a:pPr>
            <a:r>
              <a:rPr lang="ru-RU" dirty="0" smtClean="0"/>
              <a:t>Их опалила страшная война.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Не все домой вернулись с поля боя,</a:t>
            </a:r>
          </a:p>
          <a:p>
            <a:pPr>
              <a:buNone/>
            </a:pPr>
            <a:r>
              <a:rPr lang="ru-RU" dirty="0" smtClean="0"/>
              <a:t>Год сорок пятый. Май. Цвела весна.</a:t>
            </a:r>
          </a:p>
          <a:p>
            <a:pPr>
              <a:buNone/>
            </a:pPr>
            <a:r>
              <a:rPr lang="ru-RU" dirty="0" smtClean="0"/>
              <a:t>Но каждый доблесть проявил героя,</a:t>
            </a:r>
          </a:p>
          <a:p>
            <a:pPr>
              <a:buNone/>
            </a:pPr>
            <a:r>
              <a:rPr lang="ru-RU" dirty="0" smtClean="0"/>
              <a:t>Была солдатом спасена страна.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357430"/>
            <a:ext cx="4038600" cy="43577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Солдат прошёл с боями пол-Европы,</a:t>
            </a:r>
          </a:p>
          <a:p>
            <a:pPr>
              <a:buNone/>
            </a:pPr>
            <a:r>
              <a:rPr lang="ru-RU" dirty="0" smtClean="0"/>
              <a:t>С тех пор минуло шесть десятков лет,</a:t>
            </a:r>
          </a:p>
          <a:p>
            <a:pPr>
              <a:buNone/>
            </a:pPr>
            <a:r>
              <a:rPr lang="ru-RU" dirty="0" smtClean="0"/>
              <a:t>Давно травою заросли окопы.</a:t>
            </a:r>
          </a:p>
          <a:p>
            <a:pPr>
              <a:buNone/>
            </a:pPr>
            <a:r>
              <a:rPr lang="ru-RU" dirty="0" smtClean="0"/>
              <a:t>Весомей этой не было побед!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Погибшим и живым героям слава!</a:t>
            </a:r>
          </a:p>
          <a:p>
            <a:pPr>
              <a:buNone/>
            </a:pPr>
            <a:r>
              <a:rPr lang="ru-RU" dirty="0" smtClean="0"/>
              <a:t>Европу от фашизма спас солдат,</a:t>
            </a:r>
          </a:p>
          <a:p>
            <a:pPr>
              <a:buNone/>
            </a:pPr>
            <a:r>
              <a:rPr lang="ru-RU" dirty="0" smtClean="0"/>
              <a:t>Хотя живых героев очень мало,</a:t>
            </a:r>
          </a:p>
          <a:p>
            <a:pPr>
              <a:buNone/>
            </a:pPr>
            <a:r>
              <a:rPr lang="ru-RU" dirty="0" smtClean="0"/>
              <a:t>Как в сорок пятом, выйдут на парад.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Сыны полков теперь седые деды,</a:t>
            </a:r>
          </a:p>
          <a:p>
            <a:pPr>
              <a:buNone/>
            </a:pPr>
            <a:r>
              <a:rPr lang="ru-RU" dirty="0" smtClean="0"/>
              <a:t>Далёк от нас уже победный год,</a:t>
            </a:r>
          </a:p>
          <a:p>
            <a:pPr>
              <a:buNone/>
            </a:pPr>
            <a:r>
              <a:rPr lang="ru-RU" dirty="0" smtClean="0"/>
              <a:t>Незабываем славный День Победы,</a:t>
            </a:r>
          </a:p>
          <a:p>
            <a:pPr>
              <a:buNone/>
            </a:pPr>
            <a:r>
              <a:rPr lang="ru-RU" dirty="0" smtClean="0"/>
              <a:t>И память сохранит о нём народ.</a:t>
            </a:r>
          </a:p>
          <a:p>
            <a:pPr>
              <a:buNone/>
            </a:pPr>
            <a:r>
              <a:rPr lang="be-BY" dirty="0" smtClean="0"/>
              <a:t>Анатолий Болутенко</a:t>
            </a:r>
            <a:endParaRPr 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Афганская война (1979—1989)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85852" y="1357298"/>
            <a:ext cx="6667500" cy="4438650"/>
          </a:xfr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4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00166" y="571480"/>
            <a:ext cx="6500858" cy="4875644"/>
          </a:xfr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00298" y="5786454"/>
            <a:ext cx="41434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Памятник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черный тюльпан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Екатеринбурге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«День Героев Отечества» отмечают сегодня в России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1285860"/>
            <a:ext cx="4857784" cy="5572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В этот день чествуют Героев Советского Союза, Героев Российской Федерации, кавалеров ордена Святого Георгия и ордена Славы. Государственная Дума РФ в 2007 году включила «День Героев Отечества» в закон «О днях воинской славы и памятных датах России». </a:t>
            </a:r>
            <a:endParaRPr lang="ru-RU" dirty="0"/>
          </a:p>
        </p:txBody>
      </p:sp>
      <p:pic>
        <p:nvPicPr>
          <p:cNvPr id="4" name="Рисунок 3" descr="гвоздики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572000" y="3700034"/>
            <a:ext cx="4357717" cy="3157966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 sz="360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9 декабря – памятная дата России–  День Героев Отечества.</a:t>
            </a:r>
            <a:r>
              <a:rPr lang="ru-RU" sz="600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600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14346" y="1600200"/>
            <a:ext cx="4710146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Этот праздник очень важен для современной России, ведь он концентрирует в себя весь исторический опыт и славные ратные традиции наших Вооруженных сил; объединяет историю воинских подвигов и героев армии России со дня ее создания и до сегодняшних дней.</a:t>
            </a:r>
          </a:p>
          <a:p>
            <a:endParaRPr lang="ru-RU" dirty="0"/>
          </a:p>
        </p:txBody>
      </p:sp>
      <p:pic>
        <p:nvPicPr>
          <p:cNvPr id="5" name="Содержимое 4" descr="24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48200" y="2153507"/>
            <a:ext cx="4038600" cy="2632815"/>
          </a:xfr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214290"/>
            <a:ext cx="5000660" cy="64294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           С.Михалков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Россия</a:t>
            </a:r>
          </a:p>
          <a:p>
            <a:pPr>
              <a:buNone/>
            </a:pPr>
            <a:r>
              <a:rPr lang="ru-RU" dirty="0" smtClean="0"/>
              <a:t>       Россия, ты – великая держава,</a:t>
            </a:r>
            <a:br>
              <a:rPr lang="ru-RU" dirty="0" smtClean="0"/>
            </a:br>
            <a:r>
              <a:rPr lang="ru-RU" dirty="0" smtClean="0"/>
              <a:t>Твои просторы бесконечно велики.</a:t>
            </a:r>
            <a:br>
              <a:rPr lang="ru-RU" dirty="0" smtClean="0"/>
            </a:br>
            <a:r>
              <a:rPr lang="ru-RU" dirty="0" smtClean="0"/>
              <a:t>На все века себя ты увенчала славой.</a:t>
            </a:r>
            <a:br>
              <a:rPr lang="ru-RU" dirty="0" smtClean="0"/>
            </a:br>
            <a:r>
              <a:rPr lang="ru-RU" dirty="0" smtClean="0"/>
              <a:t>И нет другого у тебя пути.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Озёрный плен твои леса венчает.</a:t>
            </a:r>
            <a:br>
              <a:rPr lang="ru-RU" dirty="0" smtClean="0"/>
            </a:br>
            <a:r>
              <a:rPr lang="ru-RU" dirty="0" smtClean="0"/>
              <a:t>Каскад хребтов в горах мечты таит.</a:t>
            </a:r>
            <a:br>
              <a:rPr lang="ru-RU" dirty="0" smtClean="0"/>
            </a:br>
            <a:r>
              <a:rPr lang="ru-RU" dirty="0" smtClean="0"/>
              <a:t>Речной поток от жажды исцеляет,</a:t>
            </a:r>
            <a:br>
              <a:rPr lang="ru-RU" dirty="0" smtClean="0"/>
            </a:br>
            <a:r>
              <a:rPr lang="ru-RU" dirty="0" smtClean="0"/>
              <a:t>А степь родная хлебушек родит.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Твоими городами мы гордимся.</a:t>
            </a:r>
            <a:br>
              <a:rPr lang="ru-RU" dirty="0" smtClean="0"/>
            </a:br>
            <a:r>
              <a:rPr lang="ru-RU" dirty="0" smtClean="0"/>
              <a:t>От Бреста до Владивостока путь открыт.</a:t>
            </a:r>
            <a:br>
              <a:rPr lang="ru-RU" dirty="0" smtClean="0"/>
            </a:br>
            <a:r>
              <a:rPr lang="ru-RU" dirty="0" smtClean="0"/>
              <a:t>Тебя венчает славная столица,</a:t>
            </a:r>
            <a:br>
              <a:rPr lang="ru-RU" dirty="0" smtClean="0"/>
            </a:br>
            <a:r>
              <a:rPr lang="ru-RU" dirty="0" smtClean="0"/>
              <a:t>А Петербург историю хранит.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земле твоей богатств поток неиссякаем,</a:t>
            </a:r>
            <a:br>
              <a:rPr lang="ru-RU" dirty="0" smtClean="0"/>
            </a:br>
            <a:r>
              <a:rPr lang="ru-RU" dirty="0" smtClean="0"/>
              <a:t>К сокровищам твоим нам путь лежит.</a:t>
            </a:r>
            <a:br>
              <a:rPr lang="ru-RU" dirty="0" smtClean="0"/>
            </a:br>
            <a:r>
              <a:rPr lang="ru-RU" dirty="0" smtClean="0"/>
              <a:t>Как мало о тебе ещё мы знаем.</a:t>
            </a:r>
            <a:br>
              <a:rPr lang="ru-RU" dirty="0" smtClean="0"/>
            </a:br>
            <a:r>
              <a:rPr lang="ru-RU" dirty="0" smtClean="0"/>
              <a:t>Как много изучить нам предстоит. </a:t>
            </a:r>
            <a:endParaRPr lang="ru-RU" dirty="0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8206" y="428604"/>
            <a:ext cx="4095742" cy="5786478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алют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407489"/>
            <a:ext cx="7715304" cy="5126391"/>
          </a:xfrm>
        </p:spPr>
      </p:pic>
      <p:sp>
        <p:nvSpPr>
          <p:cNvPr id="5" name="Прямоугольник 4"/>
          <p:cNvSpPr/>
          <p:nvPr/>
        </p:nvSpPr>
        <p:spPr>
          <a:xfrm>
            <a:off x="2500298" y="5857892"/>
            <a:ext cx="3865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Штраних</a:t>
            </a:r>
            <a:r>
              <a:rPr lang="ru-RU" dirty="0" smtClean="0"/>
              <a:t> В.Ф. </a:t>
            </a:r>
            <a:r>
              <a:rPr lang="ru-RU" b="1" dirty="0" smtClean="0"/>
              <a:t>Салют</a:t>
            </a:r>
            <a:r>
              <a:rPr lang="ru-RU" dirty="0" smtClean="0"/>
              <a:t> </a:t>
            </a:r>
            <a:r>
              <a:rPr lang="ru-RU" b="1" dirty="0" smtClean="0"/>
              <a:t>Победы</a:t>
            </a:r>
            <a:r>
              <a:rPr lang="ru-RU" dirty="0" smtClean="0"/>
              <a:t>. 1974.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357166"/>
            <a:ext cx="5929354" cy="5929354"/>
          </a:xfr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214290"/>
            <a:ext cx="4400552" cy="64294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 За мир, за детей.</a:t>
            </a:r>
          </a:p>
          <a:p>
            <a:pPr>
              <a:buNone/>
            </a:pPr>
            <a:r>
              <a:rPr lang="ru-RU" i="1" dirty="0" smtClean="0"/>
              <a:t>      Е.Трутнева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любом краю любой страны</a:t>
            </a:r>
            <a:br>
              <a:rPr lang="ru-RU" dirty="0" smtClean="0"/>
            </a:br>
            <a:r>
              <a:rPr lang="ru-RU" dirty="0" smtClean="0"/>
              <a:t>Ребята не хотят войны.</a:t>
            </a:r>
            <a:br>
              <a:rPr lang="ru-RU" dirty="0" smtClean="0"/>
            </a:br>
            <a:r>
              <a:rPr lang="ru-RU" dirty="0" smtClean="0"/>
              <a:t>Им в жизнь вступать придётся скоро,</a:t>
            </a:r>
            <a:br>
              <a:rPr lang="ru-RU" dirty="0" smtClean="0"/>
            </a:br>
            <a:r>
              <a:rPr lang="ru-RU" dirty="0" smtClean="0"/>
              <a:t>Им нужен мир, а не война,</a:t>
            </a:r>
            <a:br>
              <a:rPr lang="ru-RU" dirty="0" smtClean="0"/>
            </a:br>
            <a:r>
              <a:rPr lang="ru-RU" dirty="0" smtClean="0"/>
              <a:t>Зелёный шум родного бора,</a:t>
            </a:r>
            <a:br>
              <a:rPr lang="ru-RU" dirty="0" smtClean="0"/>
            </a:br>
            <a:r>
              <a:rPr lang="ru-RU" dirty="0" smtClean="0"/>
              <a:t>Им школа каждому нужна,</a:t>
            </a:r>
            <a:br>
              <a:rPr lang="ru-RU" dirty="0" smtClean="0"/>
            </a:br>
            <a:r>
              <a:rPr lang="ru-RU" dirty="0" smtClean="0"/>
              <a:t>И сад у мирного порога,</a:t>
            </a:r>
            <a:br>
              <a:rPr lang="ru-RU" dirty="0" smtClean="0"/>
            </a:br>
            <a:r>
              <a:rPr lang="ru-RU" dirty="0" smtClean="0"/>
              <a:t>Отец и мать и отчий дом.</a:t>
            </a:r>
            <a:br>
              <a:rPr lang="ru-RU" dirty="0" smtClean="0"/>
            </a:br>
            <a:r>
              <a:rPr lang="ru-RU" dirty="0" smtClean="0"/>
              <a:t>На белом свете места много</a:t>
            </a:r>
            <a:br>
              <a:rPr lang="ru-RU" dirty="0" smtClean="0"/>
            </a:br>
            <a:r>
              <a:rPr lang="ru-RU" dirty="0" smtClean="0"/>
              <a:t>Для тех, кто жить привык трудом.</a:t>
            </a:r>
            <a:br>
              <a:rPr lang="ru-RU" dirty="0" smtClean="0"/>
            </a:br>
            <a:r>
              <a:rPr lang="ru-RU" dirty="0" smtClean="0"/>
              <a:t>Народ наш поднял властный голос</a:t>
            </a:r>
            <a:br>
              <a:rPr lang="ru-RU" dirty="0" smtClean="0"/>
            </a:br>
            <a:r>
              <a:rPr lang="ru-RU" dirty="0" smtClean="0"/>
              <a:t>За всех детей, за мир, за труд!</a:t>
            </a:r>
            <a:br>
              <a:rPr lang="ru-RU" dirty="0" smtClean="0"/>
            </a:br>
            <a:r>
              <a:rPr lang="ru-RU" dirty="0" smtClean="0"/>
              <a:t>Пусть зреет в поле каждый колос,</a:t>
            </a:r>
            <a:br>
              <a:rPr lang="ru-RU" dirty="0" smtClean="0"/>
            </a:br>
            <a:r>
              <a:rPr lang="ru-RU" dirty="0" smtClean="0"/>
              <a:t>Цветут сады, леса растут!</a:t>
            </a:r>
            <a:br>
              <a:rPr lang="ru-RU" dirty="0" smtClean="0"/>
            </a:br>
            <a:r>
              <a:rPr lang="ru-RU" dirty="0" smtClean="0"/>
              <a:t>Кто сеет хлеб на мирном поле,</a:t>
            </a:r>
            <a:br>
              <a:rPr lang="ru-RU" dirty="0" smtClean="0"/>
            </a:br>
            <a:r>
              <a:rPr lang="ru-RU" dirty="0" smtClean="0"/>
              <a:t>Заводы строит, города,</a:t>
            </a:r>
            <a:br>
              <a:rPr lang="ru-RU" dirty="0" smtClean="0"/>
            </a:br>
            <a:r>
              <a:rPr lang="ru-RU" dirty="0" smtClean="0"/>
              <a:t>Тот для ребят сиротской доли</a:t>
            </a:r>
            <a:br>
              <a:rPr lang="ru-RU" dirty="0" smtClean="0"/>
            </a:br>
            <a:r>
              <a:rPr lang="ru-RU" dirty="0" smtClean="0"/>
              <a:t>Не пожелает никогда! </a:t>
            </a:r>
            <a:endParaRPr lang="ru-RU" dirty="0"/>
          </a:p>
        </p:txBody>
      </p:sp>
      <p:pic>
        <p:nvPicPr>
          <p:cNvPr id="4" name="Рисунок 3" descr="2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714356"/>
            <a:ext cx="4374684" cy="4929222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Список литературы: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http://www.vluki.ru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http://ru.wikipedia.org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http://sch-485.narod.ru/izo/petrov/sovietart/main.htm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256"/>
            <a:ext cx="8358246" cy="17859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Памятная дата восстановлена указом президента России Владимира Путина от 28 февраля 2007 года.</a:t>
            </a:r>
            <a:endParaRPr lang="ru-RU" dirty="0"/>
          </a:p>
        </p:txBody>
      </p:sp>
      <p:pic>
        <p:nvPicPr>
          <p:cNvPr id="5" name="Рисунок 4" descr="Пути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500042"/>
            <a:ext cx="4643470" cy="3643338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642918"/>
            <a:ext cx="4714908" cy="29289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До 1917 года 9 декабря (26 ноября по старому стилю) в России отмечался праздник георгиевских кавалеров. </a:t>
            </a: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7504" y="285727"/>
            <a:ext cx="4390776" cy="6035431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14290"/>
            <a:ext cx="4972056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9 декабря 1769 года Екатерина II учредила Военный орден Святого великомученика и Победоносца Георгия, первым из всех наград имевший четыре степени и являвшийся высшей военной наградой, которым награждались за выдающиеся деяния и подвиги на поле боя офицеры и генералы.</a:t>
            </a:r>
            <a:endParaRPr lang="ru-RU" dirty="0"/>
          </a:p>
        </p:txBody>
      </p:sp>
      <p:pic>
        <p:nvPicPr>
          <p:cNvPr id="4" name="Рисунок 3" descr="Екатери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642918"/>
            <a:ext cx="3786214" cy="47459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86190"/>
            <a:ext cx="8786842" cy="27860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В советское время были учреждены звания Героя Советского Союза. Герой Советского Союза - высшая степень отличия СССР. Почётное звание, которого удостаивали за совершение подвига или выдающихся заслуг во время боевых действий, а также, в виде исключения, и в мирное время. Это почетное звание присвоено более 12 тысяч человек.</a:t>
            </a:r>
          </a:p>
          <a:p>
            <a:endParaRPr lang="ru-RU" dirty="0"/>
          </a:p>
        </p:txBody>
      </p:sp>
      <p:pic>
        <p:nvPicPr>
          <p:cNvPr id="4" name="Рисунок 3" descr="кремль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14480" y="357165"/>
            <a:ext cx="5633398" cy="3286149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85728"/>
            <a:ext cx="4495800" cy="584043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В каждой стране есть свои герои, и именно на их опыте, на их подвигах воспитывается молодое поколение. Наша Родина, Россия, - страна героическая. В тысячелетней ее истории военных лет в общей сложности было больше, чем годов мирных. Но, какие бы враги нам ни бросали вызов, мы выстояли. И чтобы в любых условиях молодежь была готова вновь встать на защиту страны – нужны примеры героизма, не показушного, а истинного. </a:t>
            </a:r>
          </a:p>
          <a:p>
            <a:endParaRPr lang="ru-RU" dirty="0"/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86314" y="857232"/>
            <a:ext cx="4024330" cy="4829196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5" y="989395"/>
            <a:ext cx="2357454" cy="4644184"/>
          </a:xfrm>
        </p:spPr>
      </p:pic>
      <p:pic>
        <p:nvPicPr>
          <p:cNvPr id="7" name="Содержимое 6" descr="Серов Владимир Александрович, Ледовое побоище (1942).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714744" y="1357298"/>
            <a:ext cx="4991301" cy="4572032"/>
          </a:xfrm>
        </p:spPr>
      </p:pic>
      <p:sp>
        <p:nvSpPr>
          <p:cNvPr id="6" name="Прямоугольник 5"/>
          <p:cNvSpPr/>
          <p:nvPr/>
        </p:nvSpPr>
        <p:spPr>
          <a:xfrm>
            <a:off x="214282" y="5657671"/>
            <a:ext cx="3929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Александр Невский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Корин</a:t>
            </a:r>
            <a:r>
              <a:rPr lang="ru-RU" dirty="0" smtClean="0"/>
              <a:t> Павел Дмитриевич</a:t>
            </a:r>
            <a:br>
              <a:rPr lang="ru-RU" dirty="0" smtClean="0"/>
            </a:br>
            <a:r>
              <a:rPr lang="ru-RU" dirty="0" smtClean="0"/>
              <a:t>Центральная часть триптиха, 1942 г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86248" y="5929330"/>
            <a:ext cx="4500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Ледовое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побоище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(1942) Серов Владимир Александрович. </a:t>
            </a:r>
            <a:endParaRPr lang="ru-RU" dirty="0"/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Шведско-Новгородская война (1240)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Русско-польская война (1609—1618)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3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633338"/>
            <a:ext cx="4038600" cy="4459686"/>
          </a:xfrm>
        </p:spPr>
      </p:pic>
      <p:pic>
        <p:nvPicPr>
          <p:cNvPr id="5" name="Содержимое 4" descr="10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1357298"/>
            <a:ext cx="3852572" cy="4525963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народное ополчение под руководством </a:t>
            </a:r>
            <a:r>
              <a:rPr lang="ru-RU" b="1" dirty="0" smtClean="0"/>
              <a:t>Кузьмы Минина и Дмитрия Пожарского</a:t>
            </a:r>
            <a:endParaRPr lang="ru-RU" b="1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6_.___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16_.___</Template>
  <TotalTime>10</TotalTime>
  <Words>581</Words>
  <Application>Microsoft Office PowerPoint</Application>
  <PresentationFormat>Экран (4:3)</PresentationFormat>
  <Paragraphs>103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16_.___</vt:lpstr>
      <vt:lpstr>Презентация PowerPoint</vt:lpstr>
      <vt:lpstr>«День Героев Отечества» отмечают сегодня в России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Шведско-Новгородская война (1240)</vt:lpstr>
      <vt:lpstr>  Русско-польская война (1609—1618)  </vt:lpstr>
      <vt:lpstr>Итальянский поход Суворова —против французских войск в северной Италии в апреле—августе 1799 года.</vt:lpstr>
      <vt:lpstr>Отечественная война 1812 года</vt:lpstr>
      <vt:lpstr>Вели́кая Оте́чественная война́ (1941—1945)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Афганская война (1979—1989) </vt:lpstr>
      <vt:lpstr>Презентация PowerPoint</vt:lpstr>
      <vt:lpstr> 9 декабря – памятная дата России–  День Героев Отечества. 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литературы: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Admin</cp:lastModifiedBy>
  <cp:revision>2</cp:revision>
  <dcterms:created xsi:type="dcterms:W3CDTF">2012-10-30T16:04:49Z</dcterms:created>
  <dcterms:modified xsi:type="dcterms:W3CDTF">2016-12-17T17:00:46Z</dcterms:modified>
</cp:coreProperties>
</file>