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3" r:id="rId7"/>
    <p:sldId id="257" r:id="rId8"/>
    <p:sldId id="267" r:id="rId9"/>
    <p:sldId id="262" r:id="rId10"/>
    <p:sldId id="266" r:id="rId11"/>
    <p:sldId id="264" r:id="rId12"/>
    <p:sldId id="268" r:id="rId13"/>
    <p:sldId id="269"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10"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1" name="Date Placeholder 3"/>
          <p:cNvSpPr>
            <a:spLocks noGrp="1"/>
          </p:cNvSpPr>
          <p:nvPr>
            <p:ph type="dt" sz="half" idx="10"/>
          </p:nvPr>
        </p:nvSpPr>
        <p:spPr/>
        <p:txBody>
          <a:bodyPr/>
          <a:lstStyle>
            <a:lvl1pPr>
              <a:defRPr/>
            </a:lvl1pPr>
          </a:lstStyle>
          <a:p>
            <a:pPr>
              <a:defRPr/>
            </a:pPr>
            <a:endParaRPr lang="ru-RU" altLang="ru-RU"/>
          </a:p>
        </p:txBody>
      </p:sp>
      <p:sp>
        <p:nvSpPr>
          <p:cNvPr id="12" name="Footer Placeholder 4"/>
          <p:cNvSpPr>
            <a:spLocks noGrp="1"/>
          </p:cNvSpPr>
          <p:nvPr>
            <p:ph type="ftr" sz="quarter" idx="11"/>
          </p:nvPr>
        </p:nvSpPr>
        <p:spPr/>
        <p:txBody>
          <a:bodyPr/>
          <a:lstStyle>
            <a:lvl1pPr>
              <a:defRPr/>
            </a:lvl1pPr>
          </a:lstStyle>
          <a:p>
            <a:pPr>
              <a:defRPr/>
            </a:pPr>
            <a:endParaRPr lang="ru-RU" altLang="ru-RU"/>
          </a:p>
        </p:txBody>
      </p:sp>
      <p:sp>
        <p:nvSpPr>
          <p:cNvPr id="13" name="Slide Number Placeholder 5"/>
          <p:cNvSpPr>
            <a:spLocks noGrp="1"/>
          </p:cNvSpPr>
          <p:nvPr>
            <p:ph type="sldNum" sz="quarter" idx="12"/>
          </p:nvPr>
        </p:nvSpPr>
        <p:spPr/>
        <p:txBody>
          <a:bodyPr/>
          <a:lstStyle>
            <a:lvl1pPr>
              <a:defRPr/>
            </a:lvl1pPr>
          </a:lstStyle>
          <a:p>
            <a:pPr>
              <a:defRPr/>
            </a:pPr>
            <a:fld id="{E3D42F0F-7320-4B82-9611-30CC11B1294B}" type="slidenum">
              <a:rPr lang="ru-RU" altLang="ru-RU"/>
              <a:pPr>
                <a:defRPr/>
              </a:pPr>
              <a:t>‹#›</a:t>
            </a:fld>
            <a:endParaRPr lang="ru-RU" altLang="ru-RU"/>
          </a:p>
        </p:txBody>
      </p:sp>
    </p:spTree>
    <p:extLst>
      <p:ext uri="{BB962C8B-B14F-4D97-AF65-F5344CB8AC3E}">
        <p14:creationId xmlns:p14="http://schemas.microsoft.com/office/powerpoint/2010/main" val="1006676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47346300-A338-45C9-9F24-A46E2EFB7FAA}" type="slidenum">
              <a:rPr lang="ru-RU" altLang="ru-RU"/>
              <a:pPr>
                <a:defRPr/>
              </a:pPr>
              <a:t>‹#›</a:t>
            </a:fld>
            <a:endParaRPr lang="ru-RU" altLang="ru-RU"/>
          </a:p>
        </p:txBody>
      </p:sp>
    </p:spTree>
    <p:extLst>
      <p:ext uri="{BB962C8B-B14F-4D97-AF65-F5344CB8AC3E}">
        <p14:creationId xmlns:p14="http://schemas.microsoft.com/office/powerpoint/2010/main" val="274140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9"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10" name="Freeform 19"/>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Date Placeholder 3"/>
          <p:cNvSpPr>
            <a:spLocks noGrp="1"/>
          </p:cNvSpPr>
          <p:nvPr>
            <p:ph type="dt" sz="half" idx="10"/>
          </p:nvPr>
        </p:nvSpPr>
        <p:spPr/>
        <p:txBody>
          <a:bodyPr/>
          <a:lstStyle>
            <a:lvl1pPr>
              <a:defRPr/>
            </a:lvl1pPr>
          </a:lstStyle>
          <a:p>
            <a:pPr>
              <a:defRPr/>
            </a:pPr>
            <a:endParaRPr lang="ru-RU" altLang="ru-RU"/>
          </a:p>
        </p:txBody>
      </p:sp>
      <p:sp>
        <p:nvSpPr>
          <p:cNvPr id="12" name="Footer Placeholder 4"/>
          <p:cNvSpPr>
            <a:spLocks noGrp="1"/>
          </p:cNvSpPr>
          <p:nvPr>
            <p:ph type="ftr" sz="quarter" idx="11"/>
          </p:nvPr>
        </p:nvSpPr>
        <p:spPr/>
        <p:txBody>
          <a:bodyPr/>
          <a:lstStyle>
            <a:lvl1pPr>
              <a:defRPr/>
            </a:lvl1pPr>
          </a:lstStyle>
          <a:p>
            <a:pPr>
              <a:defRPr/>
            </a:pPr>
            <a:endParaRPr lang="ru-RU" altLang="ru-RU"/>
          </a:p>
        </p:txBody>
      </p:sp>
      <p:sp>
        <p:nvSpPr>
          <p:cNvPr id="13" name="Slide Number Placeholder 5"/>
          <p:cNvSpPr>
            <a:spLocks noGrp="1"/>
          </p:cNvSpPr>
          <p:nvPr>
            <p:ph type="sldNum" sz="quarter" idx="12"/>
          </p:nvPr>
        </p:nvSpPr>
        <p:spPr/>
        <p:txBody>
          <a:bodyPr/>
          <a:lstStyle>
            <a:lvl1pPr>
              <a:defRPr/>
            </a:lvl1pPr>
          </a:lstStyle>
          <a:p>
            <a:pPr>
              <a:defRPr/>
            </a:pPr>
            <a:fld id="{46C71336-6A8A-4FAB-81B3-51145AFDC509}" type="slidenum">
              <a:rPr lang="ru-RU" altLang="ru-RU"/>
              <a:pPr>
                <a:defRPr/>
              </a:pPr>
              <a:t>‹#›</a:t>
            </a:fld>
            <a:endParaRPr lang="ru-RU" altLang="ru-RU"/>
          </a:p>
        </p:txBody>
      </p:sp>
    </p:spTree>
    <p:extLst>
      <p:ext uri="{BB962C8B-B14F-4D97-AF65-F5344CB8AC3E}">
        <p14:creationId xmlns:p14="http://schemas.microsoft.com/office/powerpoint/2010/main" val="3467761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Title 6"/>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954875FD-01B7-431C-A789-861E6D7DF982}" type="slidenum">
              <a:rPr lang="ru-RU" altLang="ru-RU"/>
              <a:pPr>
                <a:defRPr/>
              </a:pPr>
              <a:t>‹#›</a:t>
            </a:fld>
            <a:endParaRPr lang="ru-RU" altLang="ru-RU"/>
          </a:p>
        </p:txBody>
      </p:sp>
    </p:spTree>
    <p:extLst>
      <p:ext uri="{BB962C8B-B14F-4D97-AF65-F5344CB8AC3E}">
        <p14:creationId xmlns:p14="http://schemas.microsoft.com/office/powerpoint/2010/main" val="4019619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Freeform 14"/>
          <p:cNvSpPr>
            <a:spLocks/>
          </p:cNvSpPr>
          <p:nvPr/>
        </p:nvSpPr>
        <p:spPr bwMode="hidden">
          <a:xfrm>
            <a:off x="6046788" y="4203700"/>
            <a:ext cx="2876550" cy="714375"/>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 name="Freeform 18"/>
          <p:cNvSpPr>
            <a:spLocks/>
          </p:cNvSpPr>
          <p:nvPr/>
        </p:nvSpPr>
        <p:spPr bwMode="hidden">
          <a:xfrm>
            <a:off x="2619375" y="4075113"/>
            <a:ext cx="5545138" cy="850900"/>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7" name="Freeform 22"/>
          <p:cNvSpPr>
            <a:spLocks/>
          </p:cNvSpPr>
          <p:nvPr/>
        </p:nvSpPr>
        <p:spPr bwMode="hidden">
          <a:xfrm>
            <a:off x="2828925" y="4087813"/>
            <a:ext cx="5467350" cy="774700"/>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8" name="Freeform 26"/>
          <p:cNvSpPr>
            <a:spLocks/>
          </p:cNvSpPr>
          <p:nvPr/>
        </p:nvSpPr>
        <p:spPr bwMode="hidden">
          <a:xfrm>
            <a:off x="5610225" y="4073525"/>
            <a:ext cx="3306763" cy="652463"/>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9" name="Freeform 10"/>
          <p:cNvSpPr>
            <a:spLocks/>
          </p:cNvSpPr>
          <p:nvPr/>
        </p:nvSpPr>
        <p:spPr bwMode="hidden">
          <a:xfrm>
            <a:off x="211138" y="4059238"/>
            <a:ext cx="8723312" cy="1328737"/>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0" name="Date Placeholder 3"/>
          <p:cNvSpPr>
            <a:spLocks noGrp="1"/>
          </p:cNvSpPr>
          <p:nvPr>
            <p:ph type="dt" sz="half" idx="10"/>
          </p:nvPr>
        </p:nvSpPr>
        <p:spPr/>
        <p:txBody>
          <a:bodyPr/>
          <a:lstStyle>
            <a:lvl1pPr>
              <a:defRPr/>
            </a:lvl1pPr>
          </a:lstStyle>
          <a:p>
            <a:pPr>
              <a:defRPr/>
            </a:pPr>
            <a:endParaRPr lang="ru-RU" altLang="ru-RU"/>
          </a:p>
        </p:txBody>
      </p:sp>
      <p:sp>
        <p:nvSpPr>
          <p:cNvPr id="11" name="Footer Placeholder 4"/>
          <p:cNvSpPr>
            <a:spLocks noGrp="1"/>
          </p:cNvSpPr>
          <p:nvPr>
            <p:ph type="ftr" sz="quarter" idx="11"/>
          </p:nvPr>
        </p:nvSpPr>
        <p:spPr/>
        <p:txBody>
          <a:bodyPr/>
          <a:lstStyle>
            <a:lvl1pPr>
              <a:defRPr/>
            </a:lvl1pPr>
          </a:lstStyle>
          <a:p>
            <a:pPr>
              <a:defRPr/>
            </a:pPr>
            <a:endParaRPr lang="ru-RU" altLang="ru-RU"/>
          </a:p>
        </p:txBody>
      </p:sp>
      <p:sp>
        <p:nvSpPr>
          <p:cNvPr id="12" name="Slide Number Placeholder 5"/>
          <p:cNvSpPr>
            <a:spLocks noGrp="1"/>
          </p:cNvSpPr>
          <p:nvPr>
            <p:ph type="sldNum" sz="quarter" idx="12"/>
          </p:nvPr>
        </p:nvSpPr>
        <p:spPr/>
        <p:txBody>
          <a:bodyPr/>
          <a:lstStyle>
            <a:lvl1pPr>
              <a:defRPr/>
            </a:lvl1pPr>
          </a:lstStyle>
          <a:p>
            <a:pPr>
              <a:defRPr/>
            </a:pPr>
            <a:fld id="{F2767D3A-7265-4DAE-80CE-8F32DB841F24}" type="slidenum">
              <a:rPr lang="ru-RU" altLang="ru-RU"/>
              <a:pPr>
                <a:defRPr/>
              </a:pPr>
              <a:t>‹#›</a:t>
            </a:fld>
            <a:endParaRPr lang="ru-RU" altLang="ru-RU"/>
          </a:p>
        </p:txBody>
      </p:sp>
    </p:spTree>
    <p:extLst>
      <p:ext uri="{BB962C8B-B14F-4D97-AF65-F5344CB8AC3E}">
        <p14:creationId xmlns:p14="http://schemas.microsoft.com/office/powerpoint/2010/main" val="2030592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endParaRPr lang="ru-RU" altLang="ru-RU"/>
          </a:p>
        </p:txBody>
      </p:sp>
      <p:sp>
        <p:nvSpPr>
          <p:cNvPr id="6" name="Footer Placeholder 4"/>
          <p:cNvSpPr>
            <a:spLocks noGrp="1"/>
          </p:cNvSpPr>
          <p:nvPr>
            <p:ph type="ftr" sz="quarter" idx="16"/>
          </p:nvPr>
        </p:nvSpPr>
        <p:spPr/>
        <p:txBody>
          <a:bodyPr/>
          <a:lstStyle>
            <a:lvl1pPr>
              <a:defRPr/>
            </a:lvl1pPr>
          </a:lstStyle>
          <a:p>
            <a:pPr>
              <a:defRPr/>
            </a:pPr>
            <a:endParaRPr lang="ru-RU" altLang="ru-RU"/>
          </a:p>
        </p:txBody>
      </p:sp>
      <p:sp>
        <p:nvSpPr>
          <p:cNvPr id="7" name="Slide Number Placeholder 5"/>
          <p:cNvSpPr>
            <a:spLocks noGrp="1"/>
          </p:cNvSpPr>
          <p:nvPr>
            <p:ph type="sldNum" sz="quarter" idx="17"/>
          </p:nvPr>
        </p:nvSpPr>
        <p:spPr/>
        <p:txBody>
          <a:bodyPr/>
          <a:lstStyle>
            <a:lvl1pPr>
              <a:defRPr/>
            </a:lvl1pPr>
          </a:lstStyle>
          <a:p>
            <a:pPr>
              <a:defRPr/>
            </a:pPr>
            <a:fld id="{9F572224-6753-4644-B630-227DFB5A91F0}" type="slidenum">
              <a:rPr lang="ru-RU" altLang="ru-RU"/>
              <a:pPr>
                <a:defRPr/>
              </a:pPr>
              <a:t>‹#›</a:t>
            </a:fld>
            <a:endParaRPr lang="ru-RU" altLang="ru-RU"/>
          </a:p>
        </p:txBody>
      </p:sp>
    </p:spTree>
    <p:extLst>
      <p:ext uri="{BB962C8B-B14F-4D97-AF65-F5344CB8AC3E}">
        <p14:creationId xmlns:p14="http://schemas.microsoft.com/office/powerpoint/2010/main" val="3274042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endParaRPr lang="ru-RU" altLang="ru-RU"/>
          </a:p>
        </p:txBody>
      </p:sp>
      <p:sp>
        <p:nvSpPr>
          <p:cNvPr id="8" name="Footer Placeholder 4"/>
          <p:cNvSpPr>
            <a:spLocks noGrp="1"/>
          </p:cNvSpPr>
          <p:nvPr>
            <p:ph type="ftr" sz="quarter" idx="11"/>
          </p:nvPr>
        </p:nvSpPr>
        <p:spPr/>
        <p:txBody>
          <a:bodyPr/>
          <a:lstStyle>
            <a:lvl1pPr>
              <a:defRPr/>
            </a:lvl1pPr>
          </a:lstStyle>
          <a:p>
            <a:pPr>
              <a:defRPr/>
            </a:pPr>
            <a:endParaRPr lang="ru-RU" altLang="ru-RU"/>
          </a:p>
        </p:txBody>
      </p:sp>
      <p:sp>
        <p:nvSpPr>
          <p:cNvPr id="9" name="Slide Number Placeholder 5"/>
          <p:cNvSpPr>
            <a:spLocks noGrp="1"/>
          </p:cNvSpPr>
          <p:nvPr>
            <p:ph type="sldNum" sz="quarter" idx="12"/>
          </p:nvPr>
        </p:nvSpPr>
        <p:spPr/>
        <p:txBody>
          <a:bodyPr/>
          <a:lstStyle>
            <a:lvl1pPr>
              <a:defRPr/>
            </a:lvl1pPr>
          </a:lstStyle>
          <a:p>
            <a:pPr>
              <a:defRPr/>
            </a:pPr>
            <a:fld id="{8A8E1541-DB53-4F14-AEB4-01DFE86407D5}" type="slidenum">
              <a:rPr lang="ru-RU" altLang="ru-RU"/>
              <a:pPr>
                <a:defRPr/>
              </a:pPr>
              <a:t>‹#›</a:t>
            </a:fld>
            <a:endParaRPr lang="ru-RU" altLang="ru-RU"/>
          </a:p>
        </p:txBody>
      </p:sp>
    </p:spTree>
    <p:extLst>
      <p:ext uri="{BB962C8B-B14F-4D97-AF65-F5344CB8AC3E}">
        <p14:creationId xmlns:p14="http://schemas.microsoft.com/office/powerpoint/2010/main" val="73186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endParaRPr lang="ru-RU" altLang="ru-RU"/>
          </a:p>
        </p:txBody>
      </p:sp>
      <p:sp>
        <p:nvSpPr>
          <p:cNvPr id="4" name="Footer Placeholder 4"/>
          <p:cNvSpPr>
            <a:spLocks noGrp="1"/>
          </p:cNvSpPr>
          <p:nvPr>
            <p:ph type="ftr" sz="quarter" idx="11"/>
          </p:nvPr>
        </p:nvSpPr>
        <p:spPr/>
        <p:txBody>
          <a:bodyPr/>
          <a:lstStyle>
            <a:lvl1pPr>
              <a:defRPr/>
            </a:lvl1pPr>
          </a:lstStyle>
          <a:p>
            <a:pPr>
              <a:defRPr/>
            </a:pPr>
            <a:endParaRPr lang="ru-RU" altLang="ru-RU"/>
          </a:p>
        </p:txBody>
      </p:sp>
      <p:sp>
        <p:nvSpPr>
          <p:cNvPr id="5" name="Slide Number Placeholder 5"/>
          <p:cNvSpPr>
            <a:spLocks noGrp="1"/>
          </p:cNvSpPr>
          <p:nvPr>
            <p:ph type="sldNum" sz="quarter" idx="12"/>
          </p:nvPr>
        </p:nvSpPr>
        <p:spPr/>
        <p:txBody>
          <a:bodyPr/>
          <a:lstStyle>
            <a:lvl1pPr>
              <a:defRPr/>
            </a:lvl1pPr>
          </a:lstStyle>
          <a:p>
            <a:pPr>
              <a:defRPr/>
            </a:pPr>
            <a:fld id="{6BB1DA95-75BD-4413-AC05-D70C1B76C579}" type="slidenum">
              <a:rPr lang="ru-RU" altLang="ru-RU"/>
              <a:pPr>
                <a:defRPr/>
              </a:pPr>
              <a:t>‹#›</a:t>
            </a:fld>
            <a:endParaRPr lang="ru-RU" altLang="ru-RU"/>
          </a:p>
        </p:txBody>
      </p:sp>
    </p:spTree>
    <p:extLst>
      <p:ext uri="{BB962C8B-B14F-4D97-AF65-F5344CB8AC3E}">
        <p14:creationId xmlns:p14="http://schemas.microsoft.com/office/powerpoint/2010/main" val="3869907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5"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6"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7"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8"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9" name="Date Placeholder 1"/>
          <p:cNvSpPr>
            <a:spLocks noGrp="1"/>
          </p:cNvSpPr>
          <p:nvPr>
            <p:ph type="dt" sz="half" idx="10"/>
          </p:nvPr>
        </p:nvSpPr>
        <p:spPr/>
        <p:txBody>
          <a:bodyPr/>
          <a:lstStyle>
            <a:lvl1pPr>
              <a:defRPr/>
            </a:lvl1pPr>
          </a:lstStyle>
          <a:p>
            <a:pPr>
              <a:defRPr/>
            </a:pPr>
            <a:endParaRPr lang="ru-RU" altLang="ru-RU"/>
          </a:p>
        </p:txBody>
      </p:sp>
      <p:sp>
        <p:nvSpPr>
          <p:cNvPr id="10" name="Footer Placeholder 2"/>
          <p:cNvSpPr>
            <a:spLocks noGrp="1"/>
          </p:cNvSpPr>
          <p:nvPr>
            <p:ph type="ftr" sz="quarter" idx="11"/>
          </p:nvPr>
        </p:nvSpPr>
        <p:spPr/>
        <p:txBody>
          <a:bodyPr/>
          <a:lstStyle>
            <a:lvl1pPr>
              <a:defRPr/>
            </a:lvl1pPr>
          </a:lstStyle>
          <a:p>
            <a:pPr>
              <a:defRPr/>
            </a:pPr>
            <a:endParaRPr lang="ru-RU" altLang="ru-RU"/>
          </a:p>
        </p:txBody>
      </p:sp>
      <p:sp>
        <p:nvSpPr>
          <p:cNvPr id="11" name="Slide Number Placeholder 3"/>
          <p:cNvSpPr>
            <a:spLocks noGrp="1"/>
          </p:cNvSpPr>
          <p:nvPr>
            <p:ph type="sldNum" sz="quarter" idx="12"/>
          </p:nvPr>
        </p:nvSpPr>
        <p:spPr/>
        <p:txBody>
          <a:bodyPr/>
          <a:lstStyle>
            <a:lvl1pPr>
              <a:defRPr/>
            </a:lvl1pPr>
          </a:lstStyle>
          <a:p>
            <a:pPr>
              <a:defRPr/>
            </a:pPr>
            <a:fld id="{5D8050C1-6DDD-4318-9C05-70133616EAFB}" type="slidenum">
              <a:rPr lang="ru-RU" altLang="ru-RU"/>
              <a:pPr>
                <a:defRPr/>
              </a:pPr>
              <a:t>‹#›</a:t>
            </a:fld>
            <a:endParaRPr lang="ru-RU" altLang="ru-RU"/>
          </a:p>
        </p:txBody>
      </p:sp>
    </p:spTree>
    <p:extLst>
      <p:ext uri="{BB962C8B-B14F-4D97-AF65-F5344CB8AC3E}">
        <p14:creationId xmlns:p14="http://schemas.microsoft.com/office/powerpoint/2010/main" val="851544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11" name="Freeform 28"/>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4"/>
          <p:cNvSpPr>
            <a:spLocks noGrp="1"/>
          </p:cNvSpPr>
          <p:nvPr>
            <p:ph type="dt" sz="half" idx="10"/>
          </p:nvPr>
        </p:nvSpPr>
        <p:spPr/>
        <p:txBody>
          <a:bodyPr/>
          <a:lstStyle>
            <a:lvl1pPr>
              <a:defRPr/>
            </a:lvl1pPr>
          </a:lstStyle>
          <a:p>
            <a:pPr>
              <a:defRPr/>
            </a:pPr>
            <a:endParaRPr lang="ru-RU" altLang="ru-RU"/>
          </a:p>
        </p:txBody>
      </p:sp>
      <p:sp>
        <p:nvSpPr>
          <p:cNvPr id="13" name="Footer Placeholder 5"/>
          <p:cNvSpPr>
            <a:spLocks noGrp="1"/>
          </p:cNvSpPr>
          <p:nvPr>
            <p:ph type="ftr" sz="quarter" idx="11"/>
          </p:nvPr>
        </p:nvSpPr>
        <p:spPr/>
        <p:txBody>
          <a:bodyPr/>
          <a:lstStyle>
            <a:lvl1pPr>
              <a:defRPr/>
            </a:lvl1pPr>
          </a:lstStyle>
          <a:p>
            <a:pPr>
              <a:defRPr/>
            </a:pPr>
            <a:endParaRPr lang="ru-RU" altLang="ru-RU"/>
          </a:p>
        </p:txBody>
      </p:sp>
      <p:sp>
        <p:nvSpPr>
          <p:cNvPr id="14" name="Slide Number Placeholder 6"/>
          <p:cNvSpPr>
            <a:spLocks noGrp="1"/>
          </p:cNvSpPr>
          <p:nvPr>
            <p:ph type="sldNum" sz="quarter" idx="12"/>
          </p:nvPr>
        </p:nvSpPr>
        <p:spPr/>
        <p:txBody>
          <a:bodyPr/>
          <a:lstStyle>
            <a:lvl1pPr>
              <a:defRPr/>
            </a:lvl1pPr>
          </a:lstStyle>
          <a:p>
            <a:pPr>
              <a:defRPr/>
            </a:pPr>
            <a:fld id="{CE0E8343-F9A8-4B78-BDB7-2CB1A89FF8A0}" type="slidenum">
              <a:rPr lang="ru-RU" altLang="ru-RU"/>
              <a:pPr>
                <a:defRPr/>
              </a:pPr>
              <a:t>‹#›</a:t>
            </a:fld>
            <a:endParaRPr lang="ru-RU" altLang="ru-RU"/>
          </a:p>
        </p:txBody>
      </p:sp>
    </p:spTree>
    <p:extLst>
      <p:ext uri="{BB962C8B-B14F-4D97-AF65-F5344CB8AC3E}">
        <p14:creationId xmlns:p14="http://schemas.microsoft.com/office/powerpoint/2010/main" val="374319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8"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9"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0"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11" name="Freeform 10"/>
            <p:cNvSpPr>
              <a:spLocks/>
            </p:cNvSpPr>
            <p:nvPr/>
          </p:nvSpPr>
          <p:spPr bwMode="hidden">
            <a:xfrm>
              <a:off x="-3905250" y="4294188"/>
              <a:ext cx="13011150"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12" name="Date Placeholder 4"/>
          <p:cNvSpPr>
            <a:spLocks noGrp="1"/>
          </p:cNvSpPr>
          <p:nvPr>
            <p:ph type="dt" sz="half" idx="10"/>
          </p:nvPr>
        </p:nvSpPr>
        <p:spPr/>
        <p:txBody>
          <a:bodyPr/>
          <a:lstStyle>
            <a:lvl1pPr>
              <a:defRPr/>
            </a:lvl1pPr>
          </a:lstStyle>
          <a:p>
            <a:pPr>
              <a:defRPr/>
            </a:pPr>
            <a:endParaRPr lang="ru-RU" altLang="ru-RU"/>
          </a:p>
        </p:txBody>
      </p:sp>
      <p:sp>
        <p:nvSpPr>
          <p:cNvPr id="13" name="Footer Placeholder 5"/>
          <p:cNvSpPr>
            <a:spLocks noGrp="1"/>
          </p:cNvSpPr>
          <p:nvPr>
            <p:ph type="ftr" sz="quarter" idx="11"/>
          </p:nvPr>
        </p:nvSpPr>
        <p:spPr/>
        <p:txBody>
          <a:bodyPr/>
          <a:lstStyle>
            <a:lvl1pPr>
              <a:defRPr/>
            </a:lvl1pPr>
          </a:lstStyle>
          <a:p>
            <a:pPr>
              <a:defRPr/>
            </a:pPr>
            <a:endParaRPr lang="ru-RU" altLang="ru-RU"/>
          </a:p>
        </p:txBody>
      </p:sp>
      <p:sp>
        <p:nvSpPr>
          <p:cNvPr id="14" name="Slide Number Placeholder 6"/>
          <p:cNvSpPr>
            <a:spLocks noGrp="1"/>
          </p:cNvSpPr>
          <p:nvPr>
            <p:ph type="sldNum" sz="quarter" idx="12"/>
          </p:nvPr>
        </p:nvSpPr>
        <p:spPr/>
        <p:txBody>
          <a:bodyPr/>
          <a:lstStyle>
            <a:lvl1pPr>
              <a:defRPr/>
            </a:lvl1pPr>
          </a:lstStyle>
          <a:p>
            <a:pPr>
              <a:defRPr/>
            </a:pPr>
            <a:fld id="{E710921A-0AF9-42A4-AA46-CB4A0F04D043}" type="slidenum">
              <a:rPr lang="ru-RU" altLang="ru-RU"/>
              <a:pPr>
                <a:defRPr/>
              </a:pPr>
              <a:t>‹#›</a:t>
            </a:fld>
            <a:endParaRPr lang="ru-RU" altLang="ru-RU"/>
          </a:p>
        </p:txBody>
      </p:sp>
    </p:spTree>
    <p:extLst>
      <p:ext uri="{BB962C8B-B14F-4D97-AF65-F5344CB8AC3E}">
        <p14:creationId xmlns:p14="http://schemas.microsoft.com/office/powerpoint/2010/main" val="207806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033" name="Freeform 14"/>
            <p:cNvSpPr>
              <a:spLocks/>
            </p:cNvSpPr>
            <p:nvPr/>
          </p:nvSpPr>
          <p:spPr bwMode="hidden">
            <a:xfrm>
              <a:off x="4810125" y="4500563"/>
              <a:ext cx="4295775" cy="1016000"/>
            </a:xfrm>
            <a:custGeom>
              <a:avLst/>
              <a:gdLst>
                <a:gd name="T0" fmla="*/ 2147483647 w 2706"/>
                <a:gd name="T1" fmla="*/ 0 h 640"/>
                <a:gd name="T2" fmla="*/ 2147483647 w 2706"/>
                <a:gd name="T3" fmla="*/ 0 h 640"/>
                <a:gd name="T4" fmla="*/ 2147483647 w 2706"/>
                <a:gd name="T5" fmla="*/ 2147483647 h 640"/>
                <a:gd name="T6" fmla="*/ 2147483647 w 2706"/>
                <a:gd name="T7" fmla="*/ 2147483647 h 640"/>
                <a:gd name="T8" fmla="*/ 2147483647 w 2706"/>
                <a:gd name="T9" fmla="*/ 2147483647 h 640"/>
                <a:gd name="T10" fmla="*/ 2147483647 w 2706"/>
                <a:gd name="T11" fmla="*/ 2147483647 h 640"/>
                <a:gd name="T12" fmla="*/ 2147483647 w 2706"/>
                <a:gd name="T13" fmla="*/ 2147483647 h 640"/>
                <a:gd name="T14" fmla="*/ 2147483647 w 2706"/>
                <a:gd name="T15" fmla="*/ 2147483647 h 640"/>
                <a:gd name="T16" fmla="*/ 2147483647 w 2706"/>
                <a:gd name="T17" fmla="*/ 2147483647 h 640"/>
                <a:gd name="T18" fmla="*/ 2147483647 w 2706"/>
                <a:gd name="T19" fmla="*/ 2147483647 h 640"/>
                <a:gd name="T20" fmla="*/ 2147483647 w 2706"/>
                <a:gd name="T21" fmla="*/ 2147483647 h 640"/>
                <a:gd name="T22" fmla="*/ 2147483647 w 2706"/>
                <a:gd name="T23" fmla="*/ 2147483647 h 640"/>
                <a:gd name="T24" fmla="*/ 2147483647 w 2706"/>
                <a:gd name="T25" fmla="*/ 2147483647 h 640"/>
                <a:gd name="T26" fmla="*/ 2147483647 w 2706"/>
                <a:gd name="T27" fmla="*/ 2147483647 h 640"/>
                <a:gd name="T28" fmla="*/ 2147483647 w 2706"/>
                <a:gd name="T29" fmla="*/ 2147483647 h 640"/>
                <a:gd name="T30" fmla="*/ 2147483647 w 2706"/>
                <a:gd name="T31" fmla="*/ 2147483647 h 640"/>
                <a:gd name="T32" fmla="*/ 2147483647 w 2706"/>
                <a:gd name="T33" fmla="*/ 2147483647 h 640"/>
                <a:gd name="T34" fmla="*/ 2147483647 w 2706"/>
                <a:gd name="T35" fmla="*/ 2147483647 h 640"/>
                <a:gd name="T36" fmla="*/ 0 w 2706"/>
                <a:gd name="T37" fmla="*/ 2147483647 h 640"/>
                <a:gd name="T38" fmla="*/ 0 w 2706"/>
                <a:gd name="T39" fmla="*/ 2147483647 h 640"/>
                <a:gd name="T40" fmla="*/ 2147483647 w 2706"/>
                <a:gd name="T41" fmla="*/ 2147483647 h 640"/>
                <a:gd name="T42" fmla="*/ 2147483647 w 2706"/>
                <a:gd name="T43" fmla="*/ 2147483647 h 640"/>
                <a:gd name="T44" fmla="*/ 2147483647 w 2706"/>
                <a:gd name="T45" fmla="*/ 2147483647 h 640"/>
                <a:gd name="T46" fmla="*/ 2147483647 w 2706"/>
                <a:gd name="T47" fmla="*/ 2147483647 h 640"/>
                <a:gd name="T48" fmla="*/ 2147483647 w 2706"/>
                <a:gd name="T49" fmla="*/ 2147483647 h 640"/>
                <a:gd name="T50" fmla="*/ 2147483647 w 2706"/>
                <a:gd name="T51" fmla="*/ 2147483647 h 640"/>
                <a:gd name="T52" fmla="*/ 2147483647 w 2706"/>
                <a:gd name="T53" fmla="*/ 2147483647 h 640"/>
                <a:gd name="T54" fmla="*/ 2147483647 w 2706"/>
                <a:gd name="T55" fmla="*/ 2147483647 h 640"/>
                <a:gd name="T56" fmla="*/ 2147483647 w 2706"/>
                <a:gd name="T57" fmla="*/ 2147483647 h 640"/>
                <a:gd name="T58" fmla="*/ 2147483647 w 2706"/>
                <a:gd name="T59" fmla="*/ 2147483647 h 640"/>
                <a:gd name="T60" fmla="*/ 2147483647 w 2706"/>
                <a:gd name="T61" fmla="*/ 2147483647 h 640"/>
                <a:gd name="T62" fmla="*/ 2147483647 w 2706"/>
                <a:gd name="T63" fmla="*/ 2147483647 h 640"/>
                <a:gd name="T64" fmla="*/ 2147483647 w 2706"/>
                <a:gd name="T65" fmla="*/ 2147483647 h 640"/>
                <a:gd name="T66" fmla="*/ 2147483647 w 2706"/>
                <a:gd name="T67" fmla="*/ 2147483647 h 640"/>
                <a:gd name="T68" fmla="*/ 2147483647 w 2706"/>
                <a:gd name="T69" fmla="*/ 2147483647 h 640"/>
                <a:gd name="T70" fmla="*/ 2147483647 w 2706"/>
                <a:gd name="T71" fmla="*/ 2147483647 h 640"/>
                <a:gd name="T72" fmla="*/ 2147483647 w 2706"/>
                <a:gd name="T73" fmla="*/ 2147483647 h 640"/>
                <a:gd name="T74" fmla="*/ 2147483647 w 2706"/>
                <a:gd name="T75" fmla="*/ 2147483647 h 640"/>
                <a:gd name="T76" fmla="*/ 2147483647 w 2706"/>
                <a:gd name="T77" fmla="*/ 2147483647 h 640"/>
                <a:gd name="T78" fmla="*/ 2147483647 w 2706"/>
                <a:gd name="T79" fmla="*/ 2147483647 h 640"/>
                <a:gd name="T80" fmla="*/ 2147483647 w 2706"/>
                <a:gd name="T81" fmla="*/ 2147483647 h 640"/>
                <a:gd name="T82" fmla="*/ 2147483647 w 2706"/>
                <a:gd name="T83" fmla="*/ 2147483647 h 640"/>
                <a:gd name="T84" fmla="*/ 2147483647 w 2706"/>
                <a:gd name="T85" fmla="*/ 2147483647 h 640"/>
                <a:gd name="T86" fmla="*/ 2147483647 w 2706"/>
                <a:gd name="T87" fmla="*/ 2147483647 h 640"/>
                <a:gd name="T88" fmla="*/ 2147483647 w 2706"/>
                <a:gd name="T89" fmla="*/ 2147483647 h 640"/>
                <a:gd name="T90" fmla="*/ 2147483647 w 2706"/>
                <a:gd name="T91" fmla="*/ 2147483647 h 640"/>
                <a:gd name="T92" fmla="*/ 2147483647 w 2706"/>
                <a:gd name="T93" fmla="*/ 2147483647 h 640"/>
                <a:gd name="T94" fmla="*/ 2147483647 w 2706"/>
                <a:gd name="T95" fmla="*/ 2147483647 h 640"/>
                <a:gd name="T96" fmla="*/ 2147483647 w 2706"/>
                <a:gd name="T97" fmla="*/ 2147483647 h 640"/>
                <a:gd name="T98" fmla="*/ 2147483647 w 2706"/>
                <a:gd name="T99" fmla="*/ 2147483647 h 640"/>
                <a:gd name="T100" fmla="*/ 2147483647 w 2706"/>
                <a:gd name="T101" fmla="*/ 2147483647 h 640"/>
                <a:gd name="T102" fmla="*/ 2147483647 w 2706"/>
                <a:gd name="T103" fmla="*/ 2147483647 h 640"/>
                <a:gd name="T104" fmla="*/ 2147483647 w 2706"/>
                <a:gd name="T105" fmla="*/ 2147483647 h 640"/>
                <a:gd name="T106" fmla="*/ 2147483647 w 2706"/>
                <a:gd name="T107" fmla="*/ 0 h 640"/>
                <a:gd name="T108" fmla="*/ 2147483647 w 2706"/>
                <a:gd name="T109" fmla="*/ 0 h 640"/>
                <a:gd name="T110" fmla="*/ 2147483647 w 2706"/>
                <a:gd name="T111" fmla="*/ 0 h 640"/>
                <a:gd name="T112" fmla="*/ 2147483647 w 2706"/>
                <a:gd name="T113" fmla="*/ 0 h 64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472" y="252"/>
                  </a:lnTo>
                  <a:lnTo>
                    <a:pt x="1236" y="304"/>
                  </a:lnTo>
                  <a:lnTo>
                    <a:pt x="1010" y="352"/>
                  </a:lnTo>
                  <a:lnTo>
                    <a:pt x="792" y="398"/>
                  </a:lnTo>
                  <a:lnTo>
                    <a:pt x="584" y="438"/>
                  </a:lnTo>
                  <a:lnTo>
                    <a:pt x="382" y="474"/>
                  </a:lnTo>
                  <a:lnTo>
                    <a:pt x="188" y="50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6" y="388"/>
                  </a:lnTo>
                  <a:lnTo>
                    <a:pt x="2706" y="0"/>
                  </a:lnTo>
                  <a:lnTo>
                    <a:pt x="2700" y="0"/>
                  </a:lnTo>
                  <a:close/>
                </a:path>
              </a:pathLst>
            </a:custGeom>
            <a:solidFill>
              <a:schemeClr val="bg2">
                <a:alpha val="2901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4" name="Freeform 18"/>
            <p:cNvSpPr>
              <a:spLocks/>
            </p:cNvSpPr>
            <p:nvPr/>
          </p:nvSpPr>
          <p:spPr bwMode="hidden">
            <a:xfrm>
              <a:off x="-309563" y="4318000"/>
              <a:ext cx="8280401" cy="1209675"/>
            </a:xfrm>
            <a:custGeom>
              <a:avLst/>
              <a:gdLst>
                <a:gd name="T0" fmla="*/ 2147483647 w 5216"/>
                <a:gd name="T1" fmla="*/ 2147483647 h 762"/>
                <a:gd name="T2" fmla="*/ 2147483647 w 5216"/>
                <a:gd name="T3" fmla="*/ 2147483647 h 762"/>
                <a:gd name="T4" fmla="*/ 2147483647 w 5216"/>
                <a:gd name="T5" fmla="*/ 2147483647 h 762"/>
                <a:gd name="T6" fmla="*/ 2147483647 w 5216"/>
                <a:gd name="T7" fmla="*/ 2147483647 h 762"/>
                <a:gd name="T8" fmla="*/ 2147483647 w 5216"/>
                <a:gd name="T9" fmla="*/ 2147483647 h 762"/>
                <a:gd name="T10" fmla="*/ 2147483647 w 5216"/>
                <a:gd name="T11" fmla="*/ 2147483647 h 762"/>
                <a:gd name="T12" fmla="*/ 2147483647 w 5216"/>
                <a:gd name="T13" fmla="*/ 2147483647 h 762"/>
                <a:gd name="T14" fmla="*/ 2147483647 w 5216"/>
                <a:gd name="T15" fmla="*/ 2147483647 h 762"/>
                <a:gd name="T16" fmla="*/ 2147483647 w 5216"/>
                <a:gd name="T17" fmla="*/ 2147483647 h 762"/>
                <a:gd name="T18" fmla="*/ 2147483647 w 5216"/>
                <a:gd name="T19" fmla="*/ 2147483647 h 762"/>
                <a:gd name="T20" fmla="*/ 2147483647 w 5216"/>
                <a:gd name="T21" fmla="*/ 2147483647 h 762"/>
                <a:gd name="T22" fmla="*/ 2147483647 w 5216"/>
                <a:gd name="T23" fmla="*/ 2147483647 h 762"/>
                <a:gd name="T24" fmla="*/ 2147483647 w 5216"/>
                <a:gd name="T25" fmla="*/ 2147483647 h 762"/>
                <a:gd name="T26" fmla="*/ 2147483647 w 5216"/>
                <a:gd name="T27" fmla="*/ 0 h 762"/>
                <a:gd name="T28" fmla="*/ 2147483647 w 5216"/>
                <a:gd name="T29" fmla="*/ 2147483647 h 762"/>
                <a:gd name="T30" fmla="*/ 2147483647 w 5216"/>
                <a:gd name="T31" fmla="*/ 2147483647 h 762"/>
                <a:gd name="T32" fmla="*/ 0 w 5216"/>
                <a:gd name="T33" fmla="*/ 2147483647 h 762"/>
                <a:gd name="T34" fmla="*/ 2147483647 w 5216"/>
                <a:gd name="T35" fmla="*/ 2147483647 h 762"/>
                <a:gd name="T36" fmla="*/ 2147483647 w 5216"/>
                <a:gd name="T37" fmla="*/ 2147483647 h 762"/>
                <a:gd name="T38" fmla="*/ 2147483647 w 5216"/>
                <a:gd name="T39" fmla="*/ 2147483647 h 762"/>
                <a:gd name="T40" fmla="*/ 2147483647 w 5216"/>
                <a:gd name="T41" fmla="*/ 2147483647 h 762"/>
                <a:gd name="T42" fmla="*/ 2147483647 w 5216"/>
                <a:gd name="T43" fmla="*/ 2147483647 h 762"/>
                <a:gd name="T44" fmla="*/ 2147483647 w 5216"/>
                <a:gd name="T45" fmla="*/ 2147483647 h 762"/>
                <a:gd name="T46" fmla="*/ 2147483647 w 5216"/>
                <a:gd name="T47" fmla="*/ 2147483647 h 762"/>
                <a:gd name="T48" fmla="*/ 2147483647 w 5216"/>
                <a:gd name="T49" fmla="*/ 2147483647 h 762"/>
                <a:gd name="T50" fmla="*/ 2147483647 w 5216"/>
                <a:gd name="T51" fmla="*/ 2147483647 h 762"/>
                <a:gd name="T52" fmla="*/ 2147483647 w 5216"/>
                <a:gd name="T53" fmla="*/ 2147483647 h 762"/>
                <a:gd name="T54" fmla="*/ 2147483647 w 5216"/>
                <a:gd name="T55" fmla="*/ 2147483647 h 762"/>
                <a:gd name="T56" fmla="*/ 2147483647 w 5216"/>
                <a:gd name="T57" fmla="*/ 2147483647 h 762"/>
                <a:gd name="T58" fmla="*/ 2147483647 w 5216"/>
                <a:gd name="T59" fmla="*/ 2147483647 h 762"/>
                <a:gd name="T60" fmla="*/ 2147483647 w 5216"/>
                <a:gd name="T61" fmla="*/ 2147483647 h 762"/>
                <a:gd name="T62" fmla="*/ 2147483647 w 5216"/>
                <a:gd name="T63" fmla="*/ 2147483647 h 762"/>
                <a:gd name="T64" fmla="*/ 2147483647 w 5216"/>
                <a:gd name="T65" fmla="*/ 2147483647 h 762"/>
                <a:gd name="T66" fmla="*/ 2147483647 w 5216"/>
                <a:gd name="T67" fmla="*/ 2147483647 h 762"/>
                <a:gd name="T68" fmla="*/ 2147483647 w 5216"/>
                <a:gd name="T69" fmla="*/ 2147483647 h 762"/>
                <a:gd name="T70" fmla="*/ 2147483647 w 5216"/>
                <a:gd name="T71" fmla="*/ 2147483647 h 7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154" y="66"/>
                  </a:lnTo>
                  <a:lnTo>
                    <a:pt x="314" y="86"/>
                  </a:lnTo>
                  <a:lnTo>
                    <a:pt x="480" y="112"/>
                  </a:lnTo>
                  <a:lnTo>
                    <a:pt x="652" y="140"/>
                  </a:lnTo>
                  <a:lnTo>
                    <a:pt x="830" y="174"/>
                  </a:lnTo>
                  <a:lnTo>
                    <a:pt x="1014" y="210"/>
                  </a:lnTo>
                  <a:lnTo>
                    <a:pt x="1206" y="250"/>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35" name="Freeform 22"/>
            <p:cNvSpPr>
              <a:spLocks/>
            </p:cNvSpPr>
            <p:nvPr/>
          </p:nvSpPr>
          <p:spPr bwMode="hidden">
            <a:xfrm>
              <a:off x="3175" y="4335463"/>
              <a:ext cx="8166100" cy="1101725"/>
            </a:xfrm>
            <a:custGeom>
              <a:avLst/>
              <a:gdLst>
                <a:gd name="T0" fmla="*/ 0 w 5144"/>
                <a:gd name="T1" fmla="*/ 2147483647 h 694"/>
                <a:gd name="T2" fmla="*/ 0 w 5144"/>
                <a:gd name="T3" fmla="*/ 2147483647 h 694"/>
                <a:gd name="T4" fmla="*/ 2147483647 w 5144"/>
                <a:gd name="T5" fmla="*/ 2147483647 h 694"/>
                <a:gd name="T6" fmla="*/ 2147483647 w 5144"/>
                <a:gd name="T7" fmla="*/ 2147483647 h 694"/>
                <a:gd name="T8" fmla="*/ 2147483647 w 5144"/>
                <a:gd name="T9" fmla="*/ 2147483647 h 694"/>
                <a:gd name="T10" fmla="*/ 2147483647 w 5144"/>
                <a:gd name="T11" fmla="*/ 2147483647 h 694"/>
                <a:gd name="T12" fmla="*/ 2147483647 w 5144"/>
                <a:gd name="T13" fmla="*/ 2147483647 h 694"/>
                <a:gd name="T14" fmla="*/ 2147483647 w 5144"/>
                <a:gd name="T15" fmla="*/ 2147483647 h 694"/>
                <a:gd name="T16" fmla="*/ 2147483647 w 5144"/>
                <a:gd name="T17" fmla="*/ 2147483647 h 694"/>
                <a:gd name="T18" fmla="*/ 2147483647 w 5144"/>
                <a:gd name="T19" fmla="*/ 2147483647 h 694"/>
                <a:gd name="T20" fmla="*/ 2147483647 w 5144"/>
                <a:gd name="T21" fmla="*/ 2147483647 h 694"/>
                <a:gd name="T22" fmla="*/ 2147483647 w 5144"/>
                <a:gd name="T23" fmla="*/ 2147483647 h 694"/>
                <a:gd name="T24" fmla="*/ 2147483647 w 5144"/>
                <a:gd name="T25" fmla="*/ 0 h 694"/>
                <a:gd name="T26" fmla="*/ 2147483647 w 5144"/>
                <a:gd name="T27" fmla="*/ 2147483647 h 694"/>
                <a:gd name="T28" fmla="*/ 2147483647 w 5144"/>
                <a:gd name="T29" fmla="*/ 2147483647 h 694"/>
                <a:gd name="T30" fmla="*/ 2147483647 w 5144"/>
                <a:gd name="T31" fmla="*/ 2147483647 h 694"/>
                <a:gd name="T32" fmla="*/ 2147483647 w 5144"/>
                <a:gd name="T33" fmla="*/ 2147483647 h 694"/>
                <a:gd name="T34" fmla="*/ 2147483647 w 5144"/>
                <a:gd name="T35" fmla="*/ 2147483647 h 694"/>
                <a:gd name="T36" fmla="*/ 2147483647 w 5144"/>
                <a:gd name="T37" fmla="*/ 2147483647 h 694"/>
                <a:gd name="T38" fmla="*/ 2147483647 w 5144"/>
                <a:gd name="T39" fmla="*/ 2147483647 h 694"/>
                <a:gd name="T40" fmla="*/ 2147483647 w 5144"/>
                <a:gd name="T41" fmla="*/ 2147483647 h 694"/>
                <a:gd name="T42" fmla="*/ 2147483647 w 5144"/>
                <a:gd name="T43" fmla="*/ 2147483647 h 694"/>
                <a:gd name="T44" fmla="*/ 2147483647 w 5144"/>
                <a:gd name="T45" fmla="*/ 2147483647 h 694"/>
                <a:gd name="T46" fmla="*/ 2147483647 w 5144"/>
                <a:gd name="T47" fmla="*/ 2147483647 h 694"/>
                <a:gd name="T48" fmla="*/ 2147483647 w 5144"/>
                <a:gd name="T49" fmla="*/ 2147483647 h 694"/>
                <a:gd name="T50" fmla="*/ 2147483647 w 5144"/>
                <a:gd name="T51" fmla="*/ 2147483647 h 694"/>
                <a:gd name="T52" fmla="*/ 2147483647 w 5144"/>
                <a:gd name="T53" fmla="*/ 2147483647 h 694"/>
                <a:gd name="T54" fmla="*/ 2147483647 w 5144"/>
                <a:gd name="T55" fmla="*/ 2147483647 h 694"/>
                <a:gd name="T56" fmla="*/ 2147483647 w 5144"/>
                <a:gd name="T57" fmla="*/ 2147483647 h 694"/>
                <a:gd name="T58" fmla="*/ 2147483647 w 5144"/>
                <a:gd name="T59" fmla="*/ 2147483647 h 694"/>
                <a:gd name="T60" fmla="*/ 2147483647 w 5144"/>
                <a:gd name="T61" fmla="*/ 2147483647 h 6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036" name="Freeform 26"/>
            <p:cNvSpPr>
              <a:spLocks/>
            </p:cNvSpPr>
            <p:nvPr/>
          </p:nvSpPr>
          <p:spPr bwMode="hidden">
            <a:xfrm>
              <a:off x="4156075" y="4316413"/>
              <a:ext cx="4940300" cy="927100"/>
            </a:xfrm>
            <a:custGeom>
              <a:avLst/>
              <a:gdLst>
                <a:gd name="T0" fmla="*/ 0 w 3112"/>
                <a:gd name="T1" fmla="*/ 2147483647 h 584"/>
                <a:gd name="T2" fmla="*/ 0 w 3112"/>
                <a:gd name="T3" fmla="*/ 2147483647 h 584"/>
                <a:gd name="T4" fmla="*/ 2147483647 w 3112"/>
                <a:gd name="T5" fmla="*/ 2147483647 h 584"/>
                <a:gd name="T6" fmla="*/ 2147483647 w 3112"/>
                <a:gd name="T7" fmla="*/ 2147483647 h 584"/>
                <a:gd name="T8" fmla="*/ 2147483647 w 3112"/>
                <a:gd name="T9" fmla="*/ 2147483647 h 584"/>
                <a:gd name="T10" fmla="*/ 2147483647 w 3112"/>
                <a:gd name="T11" fmla="*/ 2147483647 h 584"/>
                <a:gd name="T12" fmla="*/ 2147483647 w 3112"/>
                <a:gd name="T13" fmla="*/ 2147483647 h 584"/>
                <a:gd name="T14" fmla="*/ 2147483647 w 3112"/>
                <a:gd name="T15" fmla="*/ 2147483647 h 584"/>
                <a:gd name="T16" fmla="*/ 2147483647 w 3112"/>
                <a:gd name="T17" fmla="*/ 2147483647 h 584"/>
                <a:gd name="T18" fmla="*/ 2147483647 w 3112"/>
                <a:gd name="T19" fmla="*/ 2147483647 h 584"/>
                <a:gd name="T20" fmla="*/ 2147483647 w 3112"/>
                <a:gd name="T21" fmla="*/ 2147483647 h 584"/>
                <a:gd name="T22" fmla="*/ 2147483647 w 3112"/>
                <a:gd name="T23" fmla="*/ 2147483647 h 584"/>
                <a:gd name="T24" fmla="*/ 2147483647 w 3112"/>
                <a:gd name="T25" fmla="*/ 2147483647 h 584"/>
                <a:gd name="T26" fmla="*/ 2147483647 w 3112"/>
                <a:gd name="T27" fmla="*/ 2147483647 h 584"/>
                <a:gd name="T28" fmla="*/ 2147483647 w 3112"/>
                <a:gd name="T29" fmla="*/ 2147483647 h 584"/>
                <a:gd name="T30" fmla="*/ 2147483647 w 3112"/>
                <a:gd name="T31" fmla="*/ 2147483647 h 584"/>
                <a:gd name="T32" fmla="*/ 2147483647 w 3112"/>
                <a:gd name="T33" fmla="*/ 2147483647 h 584"/>
                <a:gd name="T34" fmla="*/ 2147483647 w 3112"/>
                <a:gd name="T35" fmla="*/ 2147483647 h 584"/>
                <a:gd name="T36" fmla="*/ 2147483647 w 3112"/>
                <a:gd name="T37" fmla="*/ 2147483647 h 584"/>
                <a:gd name="T38" fmla="*/ 2147483647 w 3112"/>
                <a:gd name="T39" fmla="*/ 0 h 5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useBgFill="1">
          <p:nvSpPr>
            <p:cNvPr id="1037" name="Freeform 10"/>
            <p:cNvSpPr>
              <a:spLocks/>
            </p:cNvSpPr>
            <p:nvPr/>
          </p:nvSpPr>
          <p:spPr bwMode="hidden">
            <a:xfrm>
              <a:off x="-3905251" y="4294188"/>
              <a:ext cx="13027839" cy="1892300"/>
            </a:xfrm>
            <a:custGeom>
              <a:avLst/>
              <a:gdLst>
                <a:gd name="T0" fmla="*/ 2147483647 w 8196"/>
                <a:gd name="T1" fmla="*/ 2147483647 h 1192"/>
                <a:gd name="T2" fmla="*/ 2147483647 w 8196"/>
                <a:gd name="T3" fmla="*/ 2147483647 h 1192"/>
                <a:gd name="T4" fmla="*/ 2147483647 w 8196"/>
                <a:gd name="T5" fmla="*/ 2147483647 h 1192"/>
                <a:gd name="T6" fmla="*/ 2147483647 w 8196"/>
                <a:gd name="T7" fmla="*/ 2147483647 h 1192"/>
                <a:gd name="T8" fmla="*/ 2147483647 w 8196"/>
                <a:gd name="T9" fmla="*/ 2147483647 h 1192"/>
                <a:gd name="T10" fmla="*/ 2147483647 w 8196"/>
                <a:gd name="T11" fmla="*/ 2147483647 h 1192"/>
                <a:gd name="T12" fmla="*/ 2147483647 w 8196"/>
                <a:gd name="T13" fmla="*/ 2147483647 h 1192"/>
                <a:gd name="T14" fmla="*/ 2147483647 w 8196"/>
                <a:gd name="T15" fmla="*/ 2147483647 h 1192"/>
                <a:gd name="T16" fmla="*/ 2147483647 w 8196"/>
                <a:gd name="T17" fmla="*/ 2147483647 h 1192"/>
                <a:gd name="T18" fmla="*/ 2147483647 w 8196"/>
                <a:gd name="T19" fmla="*/ 2147483647 h 1192"/>
                <a:gd name="T20" fmla="*/ 2147483647 w 8196"/>
                <a:gd name="T21" fmla="*/ 2147483647 h 1192"/>
                <a:gd name="T22" fmla="*/ 2147483647 w 8196"/>
                <a:gd name="T23" fmla="*/ 2147483647 h 1192"/>
                <a:gd name="T24" fmla="*/ 2147483647 w 8196"/>
                <a:gd name="T25" fmla="*/ 2147483647 h 1192"/>
                <a:gd name="T26" fmla="*/ 2147483647 w 8196"/>
                <a:gd name="T27" fmla="*/ 2147483647 h 1192"/>
                <a:gd name="T28" fmla="*/ 2147483647 w 8196"/>
                <a:gd name="T29" fmla="*/ 2147483647 h 1192"/>
                <a:gd name="T30" fmla="*/ 2147483647 w 8196"/>
                <a:gd name="T31" fmla="*/ 2147483647 h 1192"/>
                <a:gd name="T32" fmla="*/ 2147483647 w 8196"/>
                <a:gd name="T33" fmla="*/ 2147483647 h 1192"/>
                <a:gd name="T34" fmla="*/ 2147483647 w 8196"/>
                <a:gd name="T35" fmla="*/ 2147483647 h 1192"/>
                <a:gd name="T36" fmla="*/ 2147483647 w 8196"/>
                <a:gd name="T37" fmla="*/ 2147483647 h 1192"/>
                <a:gd name="T38" fmla="*/ 2147483647 w 8196"/>
                <a:gd name="T39" fmla="*/ 2147483647 h 1192"/>
                <a:gd name="T40" fmla="*/ 2147483647 w 8196"/>
                <a:gd name="T41" fmla="*/ 2147483647 h 1192"/>
                <a:gd name="T42" fmla="*/ 2147483647 w 8196"/>
                <a:gd name="T43" fmla="*/ 2147483647 h 1192"/>
                <a:gd name="T44" fmla="*/ 2147483647 w 8196"/>
                <a:gd name="T45" fmla="*/ 0 h 1192"/>
                <a:gd name="T46" fmla="*/ 2147483647 w 8196"/>
                <a:gd name="T47" fmla="*/ 2147483647 h 1192"/>
                <a:gd name="T48" fmla="*/ 2147483647 w 8196"/>
                <a:gd name="T49" fmla="*/ 2147483647 h 1192"/>
                <a:gd name="T50" fmla="*/ 2147483647 w 8196"/>
                <a:gd name="T51" fmla="*/ 2147483647 h 1192"/>
                <a:gd name="T52" fmla="*/ 2147483647 w 8196"/>
                <a:gd name="T53" fmla="*/ 2147483647 h 1192"/>
                <a:gd name="T54" fmla="*/ 2147483647 w 8196"/>
                <a:gd name="T55" fmla="*/ 2147483647 h 1192"/>
                <a:gd name="T56" fmla="*/ 2147483647 w 8196"/>
                <a:gd name="T57" fmla="*/ 2147483647 h 1192"/>
                <a:gd name="T58" fmla="*/ 2147483647 w 8196"/>
                <a:gd name="T59" fmla="*/ 2147483647 h 1192"/>
                <a:gd name="T60" fmla="*/ 2147483647 w 8196"/>
                <a:gd name="T61" fmla="*/ 2147483647 h 1192"/>
                <a:gd name="T62" fmla="*/ 0 w 8196"/>
                <a:gd name="T63" fmla="*/ 2147483647 h 1192"/>
                <a:gd name="T64" fmla="*/ 2147483647 w 8196"/>
                <a:gd name="T65" fmla="*/ 2147483647 h 1192"/>
                <a:gd name="T66" fmla="*/ 2147483647 w 8196"/>
                <a:gd name="T67" fmla="*/ 2147483647 h 1192"/>
                <a:gd name="T68" fmla="*/ 2147483647 w 8196"/>
                <a:gd name="T69" fmla="*/ 2147483647 h 1192"/>
                <a:gd name="T70" fmla="*/ 2147483647 w 8196"/>
                <a:gd name="T71" fmla="*/ 2147483647 h 1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6" y="1186"/>
                  </a:lnTo>
                  <a:lnTo>
                    <a:pt x="8196" y="510"/>
                  </a:lnTo>
                  <a:lnTo>
                    <a:pt x="8192" y="51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028" name="Title Placeholder 1"/>
          <p:cNvSpPr>
            <a:spLocks noGrp="1"/>
          </p:cNvSpPr>
          <p:nvPr>
            <p:ph type="title"/>
          </p:nvPr>
        </p:nvSpPr>
        <p:spPr bwMode="auto">
          <a:xfrm>
            <a:off x="457200" y="338138"/>
            <a:ext cx="8229600"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a:defRPr sz="1000">
                <a:solidFill>
                  <a:schemeClr val="tx2"/>
                </a:solidFill>
              </a:defRPr>
            </a:lvl1pPr>
          </a:lstStyle>
          <a:p>
            <a:pPr>
              <a:defRPr/>
            </a:pPr>
            <a:endParaRPr lang="ru-RU" altLang="ru-RU"/>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ru-RU" altLang="ru-RU"/>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a:defRPr sz="1000">
                <a:solidFill>
                  <a:schemeClr val="tx2"/>
                </a:solidFill>
              </a:defRPr>
            </a:lvl1pPr>
          </a:lstStyle>
          <a:p>
            <a:pPr>
              <a:defRPr/>
            </a:pPr>
            <a:fld id="{52875A1E-C451-4842-9830-0DD5B9169F58}" type="slidenum">
              <a:rPr lang="ru-RU" altLang="ru-RU"/>
              <a:pPr>
                <a:defRPr/>
              </a:pPr>
              <a:t>‹#›</a:t>
            </a:fld>
            <a:endParaRPr lang="ru-RU" altLang="ru-RU"/>
          </a:p>
        </p:txBody>
      </p:sp>
      <p:sp>
        <p:nvSpPr>
          <p:cNvPr id="1032" name="Text Placeholder 2"/>
          <p:cNvSpPr>
            <a:spLocks noGrp="1"/>
          </p:cNvSpPr>
          <p:nvPr>
            <p:ph type="body" idx="1"/>
          </p:nvPr>
        </p:nvSpPr>
        <p:spPr bwMode="auto">
          <a:xfrm>
            <a:off x="871538" y="2674938"/>
            <a:ext cx="7408862"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734" r:id="rId1"/>
    <p:sldLayoutId id="2147483729" r:id="rId2"/>
    <p:sldLayoutId id="2147483735" r:id="rId3"/>
    <p:sldLayoutId id="2147483730" r:id="rId4"/>
    <p:sldLayoutId id="2147483731" r:id="rId5"/>
    <p:sldLayoutId id="2147483732" r:id="rId6"/>
    <p:sldLayoutId id="2147483736" r:id="rId7"/>
    <p:sldLayoutId id="2147483737" r:id="rId8"/>
    <p:sldLayoutId id="2147483738" r:id="rId9"/>
    <p:sldLayoutId id="2147483733" r:id="rId10"/>
    <p:sldLayoutId id="2147483739" r:id="rId11"/>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itchFamily="34" charset="0"/>
        </a:defRPr>
      </a:lvl2pPr>
      <a:lvl3pPr algn="ctr" rtl="0" eaLnBrk="0" fontAlgn="base" hangingPunct="0">
        <a:spcBef>
          <a:spcPct val="0"/>
        </a:spcBef>
        <a:spcAft>
          <a:spcPct val="0"/>
        </a:spcAft>
        <a:defRPr sz="4400">
          <a:solidFill>
            <a:srgbClr val="FFFFFF"/>
          </a:solidFill>
          <a:latin typeface="Candara" pitchFamily="34" charset="0"/>
        </a:defRPr>
      </a:lvl3pPr>
      <a:lvl4pPr algn="ctr" rtl="0" eaLnBrk="0" fontAlgn="base" hangingPunct="0">
        <a:spcBef>
          <a:spcPct val="0"/>
        </a:spcBef>
        <a:spcAft>
          <a:spcPct val="0"/>
        </a:spcAft>
        <a:defRPr sz="4400">
          <a:solidFill>
            <a:srgbClr val="FFFFFF"/>
          </a:solidFill>
          <a:latin typeface="Candara" pitchFamily="34" charset="0"/>
        </a:defRPr>
      </a:lvl4pPr>
      <a:lvl5pPr algn="ctr" rtl="0" eaLnBrk="0" fontAlgn="base" hangingPunct="0">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692150"/>
            <a:ext cx="7772400" cy="1470025"/>
          </a:xfrm>
        </p:spPr>
        <p:txBody>
          <a:bodyPr rtlCol="0">
            <a:noAutofit/>
          </a:bodyPr>
          <a:lstStyle/>
          <a:p>
            <a:pPr eaLnBrk="1" fontAlgn="auto" hangingPunct="1">
              <a:spcAft>
                <a:spcPts val="0"/>
              </a:spcAft>
              <a:defRPr/>
            </a:pPr>
            <a:r>
              <a:rPr lang="ru-RU" altLang="ru-RU" sz="4000" b="1" dirty="0">
                <a:solidFill>
                  <a:schemeClr val="tx2">
                    <a:lumMod val="75000"/>
                  </a:schemeClr>
                </a:solidFill>
                <a:latin typeface="Bookman Old Style" panose="02050604050505020204" pitchFamily="18" charset="0"/>
              </a:rPr>
              <a:t>День народного единства.</a:t>
            </a:r>
            <a:br>
              <a:rPr lang="ru-RU" altLang="ru-RU" sz="4000" b="1" dirty="0">
                <a:solidFill>
                  <a:schemeClr val="tx2">
                    <a:lumMod val="75000"/>
                  </a:schemeClr>
                </a:solidFill>
                <a:latin typeface="Bookman Old Style" panose="02050604050505020204" pitchFamily="18" charset="0"/>
              </a:rPr>
            </a:br>
            <a:r>
              <a:rPr lang="ru-RU" altLang="ru-RU" sz="4000" b="1" dirty="0">
                <a:solidFill>
                  <a:schemeClr val="tx2">
                    <a:lumMod val="75000"/>
                  </a:schemeClr>
                </a:solidFill>
                <a:latin typeface="Bookman Old Style" panose="02050604050505020204" pitchFamily="18" charset="0"/>
              </a:rPr>
              <a:t>Минин и Пожарский.</a:t>
            </a:r>
          </a:p>
        </p:txBody>
      </p:sp>
      <p:sp>
        <p:nvSpPr>
          <p:cNvPr id="2" name="TextBox 1"/>
          <p:cNvSpPr txBox="1"/>
          <p:nvPr/>
        </p:nvSpPr>
        <p:spPr>
          <a:xfrm>
            <a:off x="250825" y="6072188"/>
            <a:ext cx="8713788" cy="646112"/>
          </a:xfrm>
          <a:prstGeom prst="rect">
            <a:avLst/>
          </a:prstGeom>
          <a:noFill/>
        </p:spPr>
        <p:txBody>
          <a:bodyPr>
            <a:spAutoFit/>
          </a:bodyPr>
          <a:lstStyle/>
          <a:p>
            <a:pPr algn="r">
              <a:defRPr/>
            </a:pPr>
            <a:r>
              <a:rPr lang="ru-RU" dirty="0">
                <a:solidFill>
                  <a:schemeClr val="tx2">
                    <a:lumMod val="75000"/>
                  </a:schemeClr>
                </a:solidFill>
                <a:latin typeface="Bookman Old Style" panose="02050604050505020204" pitchFamily="18" charset="0"/>
              </a:rPr>
              <a:t>Воспитатели ГБДОУ №2, группа №15 «Лучики»: </a:t>
            </a:r>
          </a:p>
          <a:p>
            <a:pPr algn="r">
              <a:defRPr/>
            </a:pPr>
            <a:r>
              <a:rPr lang="ru-RU" dirty="0">
                <a:solidFill>
                  <a:schemeClr val="tx2">
                    <a:lumMod val="75000"/>
                  </a:schemeClr>
                </a:solidFill>
                <a:latin typeface="Bookman Old Style" panose="02050604050505020204" pitchFamily="18" charset="0"/>
              </a:rPr>
              <a:t>Шайдуко С.Е., Шайдуко Е. А.</a:t>
            </a:r>
            <a:r>
              <a:rPr lang="en-US" dirty="0">
                <a:solidFill>
                  <a:schemeClr val="tx2">
                    <a:lumMod val="75000"/>
                  </a:schemeClr>
                </a:solidFill>
                <a:latin typeface="Bookman Old Style" panose="02050604050505020204" pitchFamily="18" charset="0"/>
              </a:rPr>
              <a:t> </a:t>
            </a:r>
            <a:endParaRPr lang="ru-RU" dirty="0">
              <a:solidFill>
                <a:schemeClr val="tx2">
                  <a:lumMod val="75000"/>
                </a:schemeClr>
              </a:solidFill>
              <a:latin typeface="Bookman Old Style" panose="02050604050505020204" pitchFamily="18" charset="0"/>
            </a:endParaRPr>
          </a:p>
        </p:txBody>
      </p:sp>
      <p:pic>
        <p:nvPicPr>
          <p:cNvPr id="8196" name="Рисунок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08175" y="2139950"/>
            <a:ext cx="500380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350" y="5081588"/>
            <a:ext cx="9144000" cy="1844675"/>
          </a:xfrm>
        </p:spPr>
        <p:txBody>
          <a:bodyPr rtlCol="0">
            <a:normAutofit fontScale="90000"/>
          </a:bodyPr>
          <a:lstStyle/>
          <a:p>
            <a:pPr eaLnBrk="1" fontAlgn="auto" hangingPunct="1">
              <a:spcAft>
                <a:spcPts val="0"/>
              </a:spcAft>
              <a:defRPr/>
            </a:pPr>
            <a:r>
              <a:rPr lang="ru-RU" altLang="ru-RU" sz="2800" dirty="0">
                <a:solidFill>
                  <a:schemeClr val="tx2">
                    <a:lumMod val="75000"/>
                  </a:schemeClr>
                </a:solidFill>
                <a:latin typeface="Bookman Old Style" panose="02050604050505020204" pitchFamily="18" charset="0"/>
              </a:rPr>
              <a:t>Собор, построенный на деньги Д</a:t>
            </a:r>
            <a:r>
              <a:rPr lang="ru-RU" altLang="ru-RU" sz="2800" dirty="0" smtClean="0">
                <a:solidFill>
                  <a:schemeClr val="tx2">
                    <a:lumMod val="75000"/>
                  </a:schemeClr>
                </a:solidFill>
                <a:latin typeface="Bookman Old Style" panose="02050604050505020204" pitchFamily="18" charset="0"/>
              </a:rPr>
              <a:t>. Пожарского</a:t>
            </a:r>
            <a:r>
              <a:rPr lang="ru-RU" altLang="ru-RU" sz="2800" dirty="0">
                <a:solidFill>
                  <a:schemeClr val="tx2">
                    <a:lumMod val="75000"/>
                  </a:schemeClr>
                </a:solidFill>
                <a:latin typeface="Bookman Old Style" panose="02050604050505020204" pitchFamily="18" charset="0"/>
              </a:rPr>
              <a:t>, был деревянный и сгорел, но потом был построен каменный собор на средства царского семейства и освящен. Он находится на Красной площади.</a:t>
            </a:r>
            <a:br>
              <a:rPr lang="ru-RU" altLang="ru-RU" sz="2800" dirty="0">
                <a:solidFill>
                  <a:schemeClr val="tx2">
                    <a:lumMod val="75000"/>
                  </a:schemeClr>
                </a:solidFill>
                <a:latin typeface="Bookman Old Style" panose="02050604050505020204" pitchFamily="18" charset="0"/>
              </a:rPr>
            </a:br>
            <a:endParaRPr lang="ru-RU" altLang="ru-RU" sz="2800" dirty="0">
              <a:solidFill>
                <a:schemeClr val="tx2">
                  <a:lumMod val="75000"/>
                </a:schemeClr>
              </a:solidFill>
              <a:latin typeface="Bookman Old Style" panose="02050604050505020204" pitchFamily="18" charset="0"/>
            </a:endParaRPr>
          </a:p>
        </p:txBody>
      </p:sp>
      <p:pic>
        <p:nvPicPr>
          <p:cNvPr id="17411" name="Picture 5" descr="081a5620f3b9f3b5807707c0c13188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323850"/>
            <a:ext cx="6337300"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643438" y="333375"/>
            <a:ext cx="4213225" cy="6335713"/>
          </a:xfrm>
        </p:spPr>
        <p:txBody>
          <a:bodyPr rtlCol="0">
            <a:normAutofit lnSpcReduction="10000"/>
          </a:bodyPr>
          <a:lstStyle/>
          <a:p>
            <a:pPr marL="274320" indent="-274320" eaLnBrk="1" fontAlgn="auto" hangingPunct="1">
              <a:lnSpc>
                <a:spcPct val="80000"/>
              </a:lnSpc>
              <a:spcAft>
                <a:spcPts val="0"/>
              </a:spcAft>
              <a:buFontTx/>
              <a:buNone/>
              <a:defRPr/>
            </a:pPr>
            <a:r>
              <a:rPr lang="ru-RU" altLang="ru-RU" dirty="0"/>
              <a:t>    </a:t>
            </a:r>
            <a:r>
              <a:rPr lang="ru-RU" altLang="ru-RU" dirty="0">
                <a:latin typeface="Bookman Old Style" panose="02050604050505020204" pitchFamily="18" charset="0"/>
              </a:rPr>
              <a:t>Дмитрий Пожарский и </a:t>
            </a:r>
            <a:r>
              <a:rPr lang="ru-RU" altLang="ru-RU" dirty="0" smtClean="0">
                <a:latin typeface="Bookman Old Style" panose="02050604050505020204" pitchFamily="18" charset="0"/>
              </a:rPr>
              <a:t>Кузьма </a:t>
            </a:r>
            <a:r>
              <a:rPr lang="ru-RU" altLang="ru-RU" dirty="0">
                <a:latin typeface="Bookman Old Style" panose="02050604050505020204" pitchFamily="18" charset="0"/>
              </a:rPr>
              <a:t>Минин показали себя отважными воинами и мудрыми полководцами. Народ не забыл их подвиг. На Красной площади в Москве воздвигнут памятник этим мужественным людям. Деньги на памятник собирал народ. На памятнике </a:t>
            </a:r>
            <a:r>
              <a:rPr lang="ru-RU" altLang="ru-RU" dirty="0" smtClean="0">
                <a:latin typeface="Bookman Old Style" panose="02050604050505020204" pitchFamily="18" charset="0"/>
              </a:rPr>
              <a:t>написано: </a:t>
            </a:r>
          </a:p>
          <a:p>
            <a:pPr marL="274320" indent="-274320" eaLnBrk="1" fontAlgn="auto" hangingPunct="1">
              <a:lnSpc>
                <a:spcPct val="80000"/>
              </a:lnSpc>
              <a:spcAft>
                <a:spcPts val="0"/>
              </a:spcAft>
              <a:buFontTx/>
              <a:buNone/>
              <a:defRPr/>
            </a:pPr>
            <a:r>
              <a:rPr lang="ru-RU" altLang="ru-RU" dirty="0" smtClean="0">
                <a:latin typeface="Bookman Old Style" panose="02050604050505020204" pitchFamily="18" charset="0"/>
              </a:rPr>
              <a:t>«ГРАЖДАНИНУ </a:t>
            </a:r>
            <a:r>
              <a:rPr lang="ru-RU" altLang="ru-RU" dirty="0">
                <a:latin typeface="Bookman Old Style" panose="02050604050505020204" pitchFamily="18" charset="0"/>
              </a:rPr>
              <a:t>МИНИНУ И КНЯЗЮ </a:t>
            </a:r>
            <a:r>
              <a:rPr lang="ru-RU" altLang="ru-RU" dirty="0" smtClean="0">
                <a:latin typeface="Bookman Old Style" panose="02050604050505020204" pitchFamily="18" charset="0"/>
              </a:rPr>
              <a:t>ПОЖАРСКОМУ. </a:t>
            </a:r>
            <a:r>
              <a:rPr lang="ru-RU" altLang="ru-RU" dirty="0">
                <a:latin typeface="Bookman Old Style" panose="02050604050505020204" pitchFamily="18" charset="0"/>
              </a:rPr>
              <a:t>БЛАГОДАРНАЯ </a:t>
            </a:r>
            <a:r>
              <a:rPr lang="ru-RU" altLang="ru-RU" dirty="0" smtClean="0">
                <a:latin typeface="Bookman Old Style" panose="02050604050505020204" pitchFamily="18" charset="0"/>
              </a:rPr>
              <a:t>РОССИЯ. </a:t>
            </a:r>
            <a:r>
              <a:rPr lang="ru-RU" altLang="ru-RU" dirty="0">
                <a:latin typeface="Bookman Old Style" panose="02050604050505020204" pitchFamily="18" charset="0"/>
              </a:rPr>
              <a:t>ЛЕТО. </a:t>
            </a:r>
            <a:r>
              <a:rPr lang="ru-RU" altLang="ru-RU" dirty="0" smtClean="0">
                <a:latin typeface="Bookman Old Style" panose="02050604050505020204" pitchFamily="18" charset="0"/>
              </a:rPr>
              <a:t>1818»</a:t>
            </a:r>
            <a:endParaRPr lang="ru-RU" altLang="ru-RU" dirty="0">
              <a:latin typeface="Bookman Old Style" panose="02050604050505020204" pitchFamily="18" charset="0"/>
            </a:endParaRPr>
          </a:p>
          <a:p>
            <a:pPr marL="274320" indent="-274320" eaLnBrk="1" fontAlgn="auto" hangingPunct="1">
              <a:lnSpc>
                <a:spcPct val="80000"/>
              </a:lnSpc>
              <a:spcAft>
                <a:spcPts val="0"/>
              </a:spcAft>
              <a:buFontTx/>
              <a:buNone/>
              <a:defRPr/>
            </a:pPr>
            <a:r>
              <a:rPr lang="ru-RU" altLang="ru-RU" dirty="0" smtClean="0">
                <a:latin typeface="Bookman Old Style" panose="02050604050505020204" pitchFamily="18" charset="0"/>
              </a:rPr>
              <a:t>В </a:t>
            </a:r>
            <a:r>
              <a:rPr lang="ru-RU" altLang="ru-RU" dirty="0">
                <a:latin typeface="Bookman Old Style" panose="02050604050505020204" pitchFamily="18" charset="0"/>
              </a:rPr>
              <a:t>честь открытия памятника проходил праздничный парад.</a:t>
            </a:r>
          </a:p>
        </p:txBody>
      </p:sp>
      <p:pic>
        <p:nvPicPr>
          <p:cNvPr id="18435"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 y="260350"/>
            <a:ext cx="4495800" cy="571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395288" y="333375"/>
            <a:ext cx="8424862" cy="6335713"/>
          </a:xfrm>
        </p:spPr>
        <p:txBody>
          <a:bodyPr rtlCol="0">
            <a:normAutofit fontScale="70000" lnSpcReduction="20000"/>
          </a:bodyPr>
          <a:lstStyle/>
          <a:p>
            <a:pPr marL="274320" indent="-274320" algn="ctr" eaLnBrk="1" fontAlgn="auto" hangingPunct="1">
              <a:lnSpc>
                <a:spcPct val="80000"/>
              </a:lnSpc>
              <a:spcAft>
                <a:spcPts val="0"/>
              </a:spcAft>
              <a:buFontTx/>
              <a:buNone/>
              <a:defRPr/>
            </a:pPr>
            <a:endParaRPr lang="ru-RU" altLang="ru-RU" sz="4200" b="1" dirty="0" smtClean="0">
              <a:solidFill>
                <a:schemeClr val="tx2">
                  <a:lumMod val="75000"/>
                </a:schemeClr>
              </a:solidFill>
              <a:latin typeface="Bookman Old Style" panose="02050604050505020204" pitchFamily="18" charset="0"/>
            </a:endParaRPr>
          </a:p>
          <a:p>
            <a:pPr marL="274320" indent="-274320" algn="ctr" eaLnBrk="1" fontAlgn="auto" hangingPunct="1">
              <a:lnSpc>
                <a:spcPct val="80000"/>
              </a:lnSpc>
              <a:spcAft>
                <a:spcPts val="0"/>
              </a:spcAft>
              <a:buFontTx/>
              <a:buNone/>
              <a:defRPr/>
            </a:pPr>
            <a:r>
              <a:rPr lang="ru-RU" altLang="ru-RU" sz="5100" dirty="0" smtClean="0">
                <a:solidFill>
                  <a:schemeClr val="tx2">
                    <a:lumMod val="75000"/>
                  </a:schemeClr>
                </a:solidFill>
                <a:latin typeface="Bookman Old Style" panose="02050604050505020204" pitchFamily="18" charset="0"/>
              </a:rPr>
              <a:t>Посрамив </a:t>
            </a:r>
            <a:r>
              <a:rPr lang="ru-RU" altLang="ru-RU" sz="5100" dirty="0">
                <a:solidFill>
                  <a:schemeClr val="tx2">
                    <a:lumMod val="75000"/>
                  </a:schemeClr>
                </a:solidFill>
                <a:latin typeface="Bookman Old Style" panose="02050604050505020204" pitchFamily="18" charset="0"/>
              </a:rPr>
              <a:t>врагов коварство,</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В страшный для России год</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Вместе Минин и Пожарский</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В битву повели народ.</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И отряды добровольцев,</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Гневом праведным полны,</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Злых поляков и литовцев</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Прочь прогнали из страны.</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Той победой мы гордимся</a:t>
            </a:r>
          </a:p>
          <a:p>
            <a:pPr marL="274320" indent="-274320" algn="ctr" eaLnBrk="1" fontAlgn="auto" hangingPunct="1">
              <a:lnSpc>
                <a:spcPct val="80000"/>
              </a:lnSpc>
              <a:spcAft>
                <a:spcPts val="0"/>
              </a:spcAft>
              <a:buFontTx/>
              <a:buNone/>
              <a:defRPr/>
            </a:pPr>
            <a:r>
              <a:rPr lang="ru-RU" altLang="ru-RU" sz="5100" dirty="0">
                <a:solidFill>
                  <a:schemeClr val="tx2">
                    <a:lumMod val="75000"/>
                  </a:schemeClr>
                </a:solidFill>
                <a:latin typeface="Bookman Old Style" panose="02050604050505020204" pitchFamily="18" charset="0"/>
              </a:rPr>
              <a:t>В День народного единства!</a:t>
            </a:r>
          </a:p>
          <a:p>
            <a:pPr marL="274320" indent="-274320" algn="ctr" eaLnBrk="1" fontAlgn="auto" hangingPunct="1">
              <a:lnSpc>
                <a:spcPct val="80000"/>
              </a:lnSpc>
              <a:spcAft>
                <a:spcPts val="0"/>
              </a:spcAft>
              <a:buFontTx/>
              <a:buNone/>
              <a:defRPr/>
            </a:pPr>
            <a:endParaRPr lang="ru-RU" altLang="ru-RU" sz="4500" dirty="0" smtClean="0">
              <a:solidFill>
                <a:schemeClr val="tx2">
                  <a:lumMod val="75000"/>
                </a:schemeClr>
              </a:solidFill>
              <a:latin typeface="Bookman Old Style" panose="02050604050505020204" pitchFamily="18" charset="0"/>
            </a:endParaRPr>
          </a:p>
          <a:p>
            <a:pPr marL="274320" indent="-274320" algn="ctr" eaLnBrk="1" fontAlgn="auto" hangingPunct="1">
              <a:lnSpc>
                <a:spcPct val="80000"/>
              </a:lnSpc>
              <a:spcAft>
                <a:spcPts val="0"/>
              </a:spcAft>
              <a:buFontTx/>
              <a:buNone/>
              <a:defRPr/>
            </a:pPr>
            <a:r>
              <a:rPr lang="ru-RU" altLang="ru-RU" sz="4500" dirty="0" smtClean="0">
                <a:solidFill>
                  <a:schemeClr val="tx2">
                    <a:lumMod val="75000"/>
                  </a:schemeClr>
                </a:solidFill>
                <a:latin typeface="Bookman Old Style" panose="02050604050505020204" pitchFamily="18" charset="0"/>
              </a:rPr>
              <a:t>(</a:t>
            </a:r>
            <a:r>
              <a:rPr lang="ru-RU" altLang="ru-RU" sz="4500" dirty="0">
                <a:solidFill>
                  <a:schemeClr val="tx2">
                    <a:lumMod val="75000"/>
                  </a:schemeClr>
                </a:solidFill>
                <a:latin typeface="Bookman Old Style" panose="02050604050505020204" pitchFamily="18" charset="0"/>
              </a:rPr>
              <a:t>О. Емельянова </a:t>
            </a:r>
            <a:r>
              <a:rPr lang="ru-RU" altLang="ru-RU" sz="4500" dirty="0" smtClean="0">
                <a:solidFill>
                  <a:schemeClr val="tx2">
                    <a:lumMod val="75000"/>
                  </a:schemeClr>
                </a:solidFill>
                <a:latin typeface="Bookman Old Style" panose="02050604050505020204" pitchFamily="18" charset="0"/>
              </a:rPr>
              <a:t>)</a:t>
            </a:r>
          </a:p>
          <a:p>
            <a:pPr marL="274320" indent="-274320" algn="ctr" eaLnBrk="1" fontAlgn="auto" hangingPunct="1">
              <a:lnSpc>
                <a:spcPct val="80000"/>
              </a:lnSpc>
              <a:spcAft>
                <a:spcPts val="0"/>
              </a:spcAft>
              <a:buFontTx/>
              <a:buNone/>
              <a:defRPr/>
            </a:pPr>
            <a:endParaRPr lang="ru-RU" altLang="ru-RU" sz="2600" dirty="0">
              <a:solidFill>
                <a:schemeClr val="tx2">
                  <a:lumMod val="75000"/>
                </a:schemeClr>
              </a:solidFill>
              <a:latin typeface="Bookman Old Style" panose="02050604050505020204" pitchFamily="18" charset="0"/>
            </a:endParaRPr>
          </a:p>
          <a:p>
            <a:pPr marL="274320" indent="-274320" eaLnBrk="1" fontAlgn="auto" hangingPunct="1">
              <a:lnSpc>
                <a:spcPct val="80000"/>
              </a:lnSpc>
              <a:spcAft>
                <a:spcPts val="0"/>
              </a:spcAft>
              <a:buFontTx/>
              <a:buNone/>
              <a:defRPr/>
            </a:pPr>
            <a:r>
              <a:rPr lang="ru-RU" altLang="ru-RU" sz="2200" dirty="0">
                <a:latin typeface="Bookman Old Style" panose="02050604050505020204" pitchFamily="18" charset="0"/>
              </a:rPr>
              <a:t>    </a:t>
            </a:r>
            <a:endParaRPr lang="ru-RU" altLang="ru-RU" sz="2900" dirty="0">
              <a:latin typeface="Bookman Old Style" panose="020506040505050202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26013" y="3357563"/>
            <a:ext cx="3967162"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260350"/>
            <a:ext cx="3960812" cy="297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Рисунок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6035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Рисунок 4"/>
          <p:cNvPicPr>
            <a:picLocks noChangeAspect="1"/>
          </p:cNvPicPr>
          <p:nvPr/>
        </p:nvPicPr>
        <p:blipFill>
          <a:blip r:embed="rId5">
            <a:extLst>
              <a:ext uri="{28A0092B-C50C-407E-A947-70E740481C1C}">
                <a14:useLocalDpi xmlns:a14="http://schemas.microsoft.com/office/drawing/2010/main" val="0"/>
              </a:ext>
            </a:extLst>
          </a:blip>
          <a:srcRect t="3798" b="4256"/>
          <a:stretch>
            <a:fillRect/>
          </a:stretch>
        </p:blipFill>
        <p:spPr bwMode="auto">
          <a:xfrm>
            <a:off x="576263" y="3798888"/>
            <a:ext cx="3922712" cy="256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idx="1"/>
          </p:nvPr>
        </p:nvSpPr>
        <p:spPr>
          <a:xfrm>
            <a:off x="4957763" y="260350"/>
            <a:ext cx="3862387" cy="6164263"/>
          </a:xfrm>
        </p:spPr>
        <p:txBody>
          <a:bodyPr rtlCol="0">
            <a:normAutofit lnSpcReduction="10000"/>
          </a:bodyPr>
          <a:lstStyle/>
          <a:p>
            <a:pPr marL="274320" indent="-274320" eaLnBrk="1" fontAlgn="auto" hangingPunct="1">
              <a:lnSpc>
                <a:spcPct val="80000"/>
              </a:lnSpc>
              <a:spcAft>
                <a:spcPts val="0"/>
              </a:spcAft>
              <a:buFontTx/>
              <a:buNone/>
              <a:defRPr/>
            </a:pPr>
            <a:r>
              <a:rPr lang="ru-RU" altLang="ru-RU" b="1" dirty="0"/>
              <a:t>   </a:t>
            </a:r>
            <a:endParaRPr lang="ru-RU" altLang="ru-RU" sz="2800" b="1" dirty="0"/>
          </a:p>
          <a:p>
            <a:pPr marL="274320" indent="-274320" eaLnBrk="1" fontAlgn="auto" hangingPunct="1">
              <a:lnSpc>
                <a:spcPct val="80000"/>
              </a:lnSpc>
              <a:spcAft>
                <a:spcPts val="0"/>
              </a:spcAft>
              <a:buFont typeface="Symbol" pitchFamily="18" charset="2"/>
              <a:buNone/>
              <a:defRPr/>
            </a:pPr>
            <a:r>
              <a:rPr lang="ru-RU" altLang="ru-RU" sz="3200" dirty="0" smtClean="0">
                <a:latin typeface="Bookman Old Style" panose="02050604050505020204" pitchFamily="18" charset="0"/>
              </a:rPr>
              <a:t>В </a:t>
            </a:r>
            <a:r>
              <a:rPr lang="ru-RU" altLang="ru-RU" sz="3200" dirty="0">
                <a:latin typeface="Bookman Old Style" panose="02050604050505020204" pitchFamily="18" charset="0"/>
              </a:rPr>
              <a:t>те времена, когда жили </a:t>
            </a:r>
            <a:r>
              <a:rPr lang="ru-RU" altLang="ru-RU" sz="3200" dirty="0" smtClean="0">
                <a:latin typeface="Bookman Old Style" panose="02050604050505020204" pitchFamily="18" charset="0"/>
              </a:rPr>
              <a:t>Кузьма Минин и Дмитрий Пожарский, Поляки</a:t>
            </a:r>
            <a:r>
              <a:rPr lang="ru-RU" altLang="ru-RU" dirty="0" smtClean="0">
                <a:latin typeface="Bookman Old Style" panose="02050604050505020204" pitchFamily="18" charset="0"/>
              </a:rPr>
              <a:t> (</a:t>
            </a:r>
            <a:r>
              <a:rPr lang="ru-RU" altLang="ru-RU" dirty="0">
                <a:latin typeface="Bookman Old Style" panose="02050604050505020204" pitchFamily="18" charset="0"/>
              </a:rPr>
              <a:t>Поляки – люди, живущие в стране, которая называется </a:t>
            </a:r>
            <a:r>
              <a:rPr lang="ru-RU" altLang="ru-RU" dirty="0" smtClean="0">
                <a:latin typeface="Bookman Old Style" panose="02050604050505020204" pitchFamily="18" charset="0"/>
              </a:rPr>
              <a:t>Польша) </a:t>
            </a:r>
            <a:r>
              <a:rPr lang="ru-RU" altLang="ru-RU" sz="3200" dirty="0" smtClean="0">
                <a:latin typeface="Bookman Old Style" panose="02050604050505020204" pitchFamily="18" charset="0"/>
              </a:rPr>
              <a:t>решили</a:t>
            </a:r>
            <a:r>
              <a:rPr lang="ru-RU" altLang="ru-RU" dirty="0" smtClean="0">
                <a:latin typeface="Bookman Old Style" panose="02050604050505020204" pitchFamily="18" charset="0"/>
              </a:rPr>
              <a:t> </a:t>
            </a:r>
            <a:r>
              <a:rPr lang="ru-RU" altLang="ru-RU" sz="3200" dirty="0">
                <a:latin typeface="Bookman Old Style" panose="02050604050505020204" pitchFamily="18" charset="0"/>
              </a:rPr>
              <a:t>захватить Москву и поставить править Россией польского царя. </a:t>
            </a:r>
          </a:p>
        </p:txBody>
      </p:sp>
      <p:pic>
        <p:nvPicPr>
          <p:cNvPr id="9219"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95288" y="433388"/>
            <a:ext cx="4562475" cy="599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5"/>
          <p:cNvSpPr txBox="1">
            <a:spLocks noChangeArrowheads="1"/>
          </p:cNvSpPr>
          <p:nvPr/>
        </p:nvSpPr>
        <p:spPr bwMode="auto">
          <a:xfrm>
            <a:off x="5435600" y="2060575"/>
            <a:ext cx="273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spcBef>
                <a:spcPct val="50000"/>
              </a:spcBef>
              <a:buClrTx/>
              <a:buSzTx/>
              <a:buFontTx/>
              <a:buNone/>
            </a:pPr>
            <a:endParaRPr lang="ru-RU" altLang="ru-RU" sz="1800">
              <a:solidFill>
                <a:schemeClr val="tx1"/>
              </a:solidFill>
              <a:latin typeface="Arial" charset="0"/>
            </a:endParaRPr>
          </a:p>
        </p:txBody>
      </p:sp>
      <p:sp>
        <p:nvSpPr>
          <p:cNvPr id="10243" name="Rectangle 7"/>
          <p:cNvSpPr>
            <a:spLocks noGrp="1" noChangeArrowheads="1"/>
          </p:cNvSpPr>
          <p:nvPr>
            <p:ph idx="1"/>
          </p:nvPr>
        </p:nvSpPr>
        <p:spPr>
          <a:xfrm>
            <a:off x="-3175" y="4941888"/>
            <a:ext cx="9147175" cy="1728787"/>
          </a:xfrm>
        </p:spPr>
        <p:txBody>
          <a:bodyPr/>
          <a:lstStyle/>
          <a:p>
            <a:pPr eaLnBrk="1" hangingPunct="1">
              <a:lnSpc>
                <a:spcPct val="80000"/>
              </a:lnSpc>
              <a:buFontTx/>
              <a:buNone/>
            </a:pPr>
            <a:r>
              <a:rPr lang="ru-RU" altLang="ru-RU" smtClean="0"/>
              <a:t>    </a:t>
            </a:r>
            <a:r>
              <a:rPr lang="ru-RU" altLang="ru-RU" smtClean="0">
                <a:latin typeface="Bookman Old Style" pitchFamily="18" charset="0"/>
              </a:rPr>
              <a:t>Русский народ возмутился! Некому было возглавить борьбу с поляками. А поляки уже захватили Кремль. И вот тогда во главе русского народа в борьбе против поляков встали Минин и Пожарский. Минин был торговцем, а князь Пожарский хорошим полководцем. </a:t>
            </a:r>
          </a:p>
        </p:txBody>
      </p:sp>
      <p:pic>
        <p:nvPicPr>
          <p:cNvPr id="10244" name="Picture 10" descr="58033663_1271785474_1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550" y="258763"/>
            <a:ext cx="7345363"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5003800" y="404813"/>
            <a:ext cx="3960813" cy="6264275"/>
          </a:xfrm>
        </p:spPr>
        <p:txBody>
          <a:bodyPr/>
          <a:lstStyle/>
          <a:p>
            <a:pPr eaLnBrk="1" hangingPunct="1">
              <a:lnSpc>
                <a:spcPct val="90000"/>
              </a:lnSpc>
            </a:pPr>
            <a:r>
              <a:rPr lang="ru-RU" altLang="ru-RU" smtClean="0">
                <a:latin typeface="Bookman Old Style" pitchFamily="18" charset="0"/>
              </a:rPr>
              <a:t>В городе Нижнем Новгороде собрал Минин народ и обратился к нему с такими словами: </a:t>
            </a:r>
          </a:p>
          <a:p>
            <a:pPr eaLnBrk="1" hangingPunct="1">
              <a:lnSpc>
                <a:spcPct val="90000"/>
              </a:lnSpc>
            </a:pPr>
            <a:r>
              <a:rPr lang="ru-RU" altLang="ru-RU" smtClean="0">
                <a:latin typeface="Bookman Old Style" pitchFamily="18" charset="0"/>
              </a:rPr>
              <a:t>«Люди русские! Пришла пора помочь родимой Руси. Спасем нашу милую Родину. Не пожалеем своего имущества, продадим свои дома, отдадим последнее, что имеем, чтобы собрать войско. Поищем человека, который смог бы это войско возглавить.»</a:t>
            </a:r>
          </a:p>
        </p:txBody>
      </p:sp>
      <p:pic>
        <p:nvPicPr>
          <p:cNvPr id="11267" name="Picture 7" descr="55453582_Vozzvanie_Kuzmuy_Minina_k_nizhegorodcam_v_1611_godu"/>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0825" y="260350"/>
            <a:ext cx="4873625"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3203575" y="72390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spcBef>
                <a:spcPct val="0"/>
              </a:spcBef>
              <a:buClrTx/>
              <a:buSzTx/>
              <a:buFontTx/>
              <a:buNone/>
            </a:pPr>
            <a:endParaRPr lang="ru-RU" altLang="ru-RU" sz="1800">
              <a:solidFill>
                <a:schemeClr val="tx1"/>
              </a:solidFill>
              <a:latin typeface="Arial" charset="0"/>
            </a:endParaRPr>
          </a:p>
        </p:txBody>
      </p:sp>
      <p:sp>
        <p:nvSpPr>
          <p:cNvPr id="12291" name="Rectangle 6"/>
          <p:cNvSpPr>
            <a:spLocks noGrp="1" noChangeArrowheads="1"/>
          </p:cNvSpPr>
          <p:nvPr>
            <p:ph idx="1"/>
          </p:nvPr>
        </p:nvSpPr>
        <p:spPr>
          <a:xfrm>
            <a:off x="0" y="5202238"/>
            <a:ext cx="9144000" cy="1655762"/>
          </a:xfrm>
        </p:spPr>
        <p:txBody>
          <a:bodyPr/>
          <a:lstStyle/>
          <a:p>
            <a:pPr algn="ctr" eaLnBrk="1" hangingPunct="1">
              <a:lnSpc>
                <a:spcPct val="90000"/>
              </a:lnSpc>
              <a:buFontTx/>
              <a:buNone/>
            </a:pPr>
            <a:r>
              <a:rPr lang="ru-RU" altLang="ru-RU" smtClean="0">
                <a:latin typeface="Bookman Old Style" pitchFamily="18" charset="0"/>
              </a:rPr>
              <a:t>Люди отозвались на его слова: богатые люди приносили свое имущество, а бедные отдавали последнюю копейку. </a:t>
            </a:r>
            <a:r>
              <a:rPr lang="ru-RU" altLang="ru-RU" sz="2800" smtClean="0">
                <a:latin typeface="Bookman Old Style" pitchFamily="18" charset="0"/>
              </a:rPr>
              <a:t>Объединился весь русский народ. </a:t>
            </a:r>
          </a:p>
        </p:txBody>
      </p:sp>
      <p:pic>
        <p:nvPicPr>
          <p:cNvPr id="12292" name="Picture 8" descr="41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58888" y="309563"/>
            <a:ext cx="6553200" cy="488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5651500" y="2565400"/>
            <a:ext cx="3095625" cy="2665413"/>
          </a:xfrm>
        </p:spPr>
        <p:txBody>
          <a:bodyPr/>
          <a:lstStyle/>
          <a:p>
            <a:pPr eaLnBrk="1" hangingPunct="1">
              <a:buFontTx/>
              <a:buNone/>
            </a:pPr>
            <a:r>
              <a:rPr lang="ru-RU" altLang="ru-RU" sz="2800" smtClean="0"/>
              <a:t>   </a:t>
            </a:r>
            <a:r>
              <a:rPr lang="ru-RU" altLang="ru-RU" sz="2800" smtClean="0">
                <a:latin typeface="Bookman Old Style" pitchFamily="18" charset="0"/>
              </a:rPr>
              <a:t>Собрали войско и возглавил его Дмитрий Пожарский.</a:t>
            </a:r>
          </a:p>
        </p:txBody>
      </p:sp>
      <p:pic>
        <p:nvPicPr>
          <p:cNvPr id="13315"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971550" y="476250"/>
            <a:ext cx="4176713" cy="592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4211638" y="765175"/>
            <a:ext cx="4932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spcBef>
                <a:spcPct val="0"/>
              </a:spcBef>
              <a:buClrTx/>
              <a:buSzTx/>
              <a:buFontTx/>
              <a:buNone/>
            </a:pPr>
            <a:endParaRPr lang="ru-RU" altLang="ru-RU" sz="1800" b="1">
              <a:solidFill>
                <a:schemeClr val="tx1"/>
              </a:solidFill>
              <a:latin typeface="Arial" charset="0"/>
            </a:endParaRPr>
          </a:p>
        </p:txBody>
      </p:sp>
      <p:sp>
        <p:nvSpPr>
          <p:cNvPr id="14339" name="Rectangle 6"/>
          <p:cNvSpPr>
            <a:spLocks noGrp="1" noChangeArrowheads="1"/>
          </p:cNvSpPr>
          <p:nvPr>
            <p:ph idx="1"/>
          </p:nvPr>
        </p:nvSpPr>
        <p:spPr>
          <a:xfrm>
            <a:off x="-180975" y="5373688"/>
            <a:ext cx="9504363" cy="1484312"/>
          </a:xfrm>
        </p:spPr>
        <p:txBody>
          <a:bodyPr/>
          <a:lstStyle/>
          <a:p>
            <a:pPr eaLnBrk="1" hangingPunct="1">
              <a:lnSpc>
                <a:spcPct val="80000"/>
              </a:lnSpc>
              <a:buFontTx/>
              <a:buNone/>
            </a:pPr>
            <a:r>
              <a:rPr lang="ru-RU" altLang="ru-RU" sz="1800" smtClean="0"/>
              <a:t>     </a:t>
            </a:r>
            <a:r>
              <a:rPr lang="ru-RU" altLang="ru-RU" smtClean="0">
                <a:latin typeface="Bookman Old Style" pitchFamily="18" charset="0"/>
              </a:rPr>
              <a:t>Минин и Пожарский привели войско к Москве. Больше двух месяцев они боролись с поляками и победили их. А потом вся страна была освобождена от непрошенных гостей. </a:t>
            </a:r>
            <a:endParaRPr lang="ru-RU" altLang="ru-RU" sz="2800" smtClean="0">
              <a:latin typeface="Bookman Old Style" pitchFamily="18" charset="0"/>
            </a:endParaRPr>
          </a:p>
        </p:txBody>
      </p:sp>
      <p:pic>
        <p:nvPicPr>
          <p:cNvPr id="14340" name="Picture 11" descr="phoca_thumb_l_4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16013" y="266700"/>
            <a:ext cx="6767512"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716463" y="188913"/>
            <a:ext cx="4248150" cy="6553200"/>
          </a:xfrm>
        </p:spPr>
        <p:txBody>
          <a:bodyPr rtlCol="0">
            <a:normAutofit fontScale="90000"/>
          </a:bodyPr>
          <a:lstStyle/>
          <a:p>
            <a:pPr algn="l" eaLnBrk="1" fontAlgn="auto" hangingPunct="1">
              <a:spcAft>
                <a:spcPts val="0"/>
              </a:spcAft>
              <a:defRPr/>
            </a:pPr>
            <a:r>
              <a:rPr lang="ru-RU" altLang="ru-RU" sz="2800" dirty="0" smtClean="0">
                <a:solidFill>
                  <a:schemeClr val="tx2">
                    <a:lumMod val="75000"/>
                  </a:schemeClr>
                </a:solidFill>
                <a:latin typeface="Bookman Old Style" panose="02050604050505020204" pitchFamily="18" charset="0"/>
              </a:rPr>
              <a:t>Произошло </a:t>
            </a:r>
            <a:r>
              <a:rPr lang="ru-RU" altLang="ru-RU" sz="2800" dirty="0">
                <a:solidFill>
                  <a:schemeClr val="tx2">
                    <a:lumMod val="75000"/>
                  </a:schemeClr>
                </a:solidFill>
                <a:latin typeface="Bookman Old Style" panose="02050604050505020204" pitchFamily="18" charset="0"/>
              </a:rPr>
              <a:t>это 4 ноября 1612 года. </a:t>
            </a:r>
            <a:r>
              <a:rPr lang="ru-RU" altLang="ru-RU" sz="2800" dirty="0" smtClean="0">
                <a:solidFill>
                  <a:schemeClr val="tx2">
                    <a:lumMod val="75000"/>
                  </a:schemeClr>
                </a:solidFill>
                <a:latin typeface="Bookman Old Style" panose="02050604050505020204" pitchFamily="18" charset="0"/>
              </a:rPr>
              <a:t/>
            </a:r>
            <a:br>
              <a:rPr lang="ru-RU" altLang="ru-RU" sz="2800" dirty="0" smtClean="0">
                <a:solidFill>
                  <a:schemeClr val="tx2">
                    <a:lumMod val="75000"/>
                  </a:schemeClr>
                </a:solidFill>
                <a:latin typeface="Bookman Old Style" panose="02050604050505020204" pitchFamily="18" charset="0"/>
              </a:rPr>
            </a:br>
            <a:r>
              <a:rPr lang="ru-RU" altLang="ru-RU" sz="2800" dirty="0" smtClean="0">
                <a:solidFill>
                  <a:schemeClr val="tx2">
                    <a:lumMod val="75000"/>
                  </a:schemeClr>
                </a:solidFill>
                <a:latin typeface="Bookman Old Style" panose="02050604050505020204" pitchFamily="18" charset="0"/>
              </a:rPr>
              <a:t>В </a:t>
            </a:r>
            <a:r>
              <a:rPr lang="ru-RU" altLang="ru-RU" sz="2800" dirty="0">
                <a:solidFill>
                  <a:schemeClr val="tx2">
                    <a:lumMod val="75000"/>
                  </a:schemeClr>
                </a:solidFill>
                <a:latin typeface="Bookman Old Style" panose="02050604050505020204" pitchFamily="18" charset="0"/>
              </a:rPr>
              <a:t>этот день верующие в Бога люди отмечают праздник </a:t>
            </a:r>
            <a:r>
              <a:rPr lang="ru-RU" altLang="ru-RU" sz="2800" dirty="0" smtClean="0">
                <a:solidFill>
                  <a:schemeClr val="tx2">
                    <a:lumMod val="75000"/>
                  </a:schemeClr>
                </a:solidFill>
                <a:latin typeface="Bookman Old Style" panose="02050604050505020204" pitchFamily="18" charset="0"/>
              </a:rPr>
              <a:t>Казанской Божьей матери</a:t>
            </a:r>
            <a:r>
              <a:rPr lang="ru-RU" altLang="ru-RU" sz="2800" dirty="0">
                <a:solidFill>
                  <a:schemeClr val="tx2">
                    <a:lumMod val="75000"/>
                  </a:schemeClr>
                </a:solidFill>
                <a:latin typeface="Bookman Old Style" panose="02050604050505020204" pitchFamily="18" charset="0"/>
              </a:rPr>
              <a:t>.</a:t>
            </a:r>
            <a:r>
              <a:rPr lang="ru-RU" altLang="ru-RU" sz="4000" dirty="0">
                <a:solidFill>
                  <a:schemeClr val="tx2">
                    <a:lumMod val="75000"/>
                  </a:schemeClr>
                </a:solidFill>
                <a:latin typeface="Bookman Old Style" panose="02050604050505020204" pitchFamily="18" charset="0"/>
              </a:rPr>
              <a:t> </a:t>
            </a:r>
            <a:r>
              <a:rPr lang="ru-RU" altLang="ru-RU" sz="4000" dirty="0" smtClean="0">
                <a:solidFill>
                  <a:schemeClr val="tx2">
                    <a:lumMod val="75000"/>
                  </a:schemeClr>
                </a:solidFill>
                <a:latin typeface="Bookman Old Style" panose="02050604050505020204" pitchFamily="18" charset="0"/>
              </a:rPr>
              <a:t/>
            </a:r>
            <a:br>
              <a:rPr lang="ru-RU" altLang="ru-RU" sz="4000" dirty="0" smtClean="0">
                <a:solidFill>
                  <a:schemeClr val="tx2">
                    <a:lumMod val="75000"/>
                  </a:schemeClr>
                </a:solidFill>
                <a:latin typeface="Bookman Old Style" panose="02050604050505020204" pitchFamily="18" charset="0"/>
              </a:rPr>
            </a:br>
            <a:r>
              <a:rPr lang="ru-RU" altLang="ru-RU" sz="2800" dirty="0" smtClean="0">
                <a:solidFill>
                  <a:schemeClr val="tx2">
                    <a:lumMod val="75000"/>
                  </a:schemeClr>
                </a:solidFill>
                <a:latin typeface="Bookman Old Style" panose="02050604050505020204" pitchFamily="18" charset="0"/>
              </a:rPr>
              <a:t>Икона </a:t>
            </a:r>
            <a:r>
              <a:rPr lang="ru-RU" altLang="ru-RU" sz="2800" dirty="0">
                <a:solidFill>
                  <a:schemeClr val="tx2">
                    <a:lumMod val="75000"/>
                  </a:schemeClr>
                </a:solidFill>
                <a:latin typeface="Bookman Old Style" panose="02050604050505020204" pitchFamily="18" charset="0"/>
              </a:rPr>
              <a:t>находилась во время военных действий при русском войске. Вместе с ней ополченцы вошли в Москву. Верующие считали, что именно эта икона помогла одержать победу над врагом.</a:t>
            </a:r>
            <a:r>
              <a:rPr lang="ru-RU" altLang="ru-RU" sz="4000" dirty="0">
                <a:solidFill>
                  <a:schemeClr val="tx2">
                    <a:lumMod val="75000"/>
                  </a:schemeClr>
                </a:solidFill>
                <a:latin typeface="Bookman Old Style" panose="02050604050505020204" pitchFamily="18" charset="0"/>
              </a:rPr>
              <a:t> </a:t>
            </a:r>
            <a:br>
              <a:rPr lang="ru-RU" altLang="ru-RU" sz="4000" dirty="0">
                <a:solidFill>
                  <a:schemeClr val="tx2">
                    <a:lumMod val="75000"/>
                  </a:schemeClr>
                </a:solidFill>
                <a:latin typeface="Bookman Old Style" panose="02050604050505020204" pitchFamily="18" charset="0"/>
              </a:rPr>
            </a:br>
            <a:endParaRPr lang="ru-RU" altLang="ru-RU" sz="4000" dirty="0">
              <a:solidFill>
                <a:schemeClr val="tx2">
                  <a:lumMod val="75000"/>
                </a:schemeClr>
              </a:solidFill>
              <a:latin typeface="Bookman Old Style" panose="02050604050505020204" pitchFamily="18" charset="0"/>
            </a:endParaRPr>
          </a:p>
        </p:txBody>
      </p:sp>
      <p:pic>
        <p:nvPicPr>
          <p:cNvPr id="15363"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8313" y="549275"/>
            <a:ext cx="414972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6170613" y="981075"/>
            <a:ext cx="29733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100000"/>
              <a:buFont typeface="Symbol" pitchFamily="18" charset="2"/>
              <a:buChar char=""/>
              <a:defRPr sz="2400">
                <a:solidFill>
                  <a:schemeClr val="tx2"/>
                </a:solidFill>
                <a:latin typeface="Candara" pitchFamily="34" charset="0"/>
              </a:defRPr>
            </a:lvl1pPr>
            <a:lvl2pPr marL="742950" indent="-285750" eaLnBrk="0" hangingPunct="0">
              <a:spcBef>
                <a:spcPct val="20000"/>
              </a:spcBef>
              <a:buClr>
                <a:schemeClr val="accent1"/>
              </a:buClr>
              <a:buSzPct val="100000"/>
              <a:buFont typeface="Symbol" pitchFamily="18" charset="2"/>
              <a:buChar char=""/>
              <a:defRPr sz="2200">
                <a:solidFill>
                  <a:schemeClr val="tx2"/>
                </a:solidFill>
                <a:latin typeface="Candara" pitchFamily="34" charset="0"/>
              </a:defRPr>
            </a:lvl2pPr>
            <a:lvl3pPr marL="1143000" indent="-228600" eaLnBrk="0" hangingPunct="0">
              <a:spcBef>
                <a:spcPct val="20000"/>
              </a:spcBef>
              <a:buClr>
                <a:schemeClr val="accent1"/>
              </a:buClr>
              <a:buSzPct val="100000"/>
              <a:buFont typeface="Symbol" pitchFamily="18" charset="2"/>
              <a:buChar char=""/>
              <a:defRPr sz="2000">
                <a:solidFill>
                  <a:schemeClr val="tx2"/>
                </a:solidFill>
                <a:latin typeface="Candara" pitchFamily="34" charset="0"/>
              </a:defRPr>
            </a:lvl3pPr>
            <a:lvl4pPr marL="1600200" indent="-228600" eaLnBrk="0" hangingPunct="0">
              <a:spcBef>
                <a:spcPct val="20000"/>
              </a:spcBef>
              <a:buClr>
                <a:schemeClr val="accent1"/>
              </a:buClr>
              <a:buSzPct val="100000"/>
              <a:buFont typeface="Symbol" pitchFamily="18" charset="2"/>
              <a:buChar char=""/>
              <a:defRPr>
                <a:solidFill>
                  <a:schemeClr val="tx2"/>
                </a:solidFill>
                <a:latin typeface="Candara" pitchFamily="34" charset="0"/>
              </a:defRPr>
            </a:lvl4pPr>
            <a:lvl5pPr marL="2057400" indent="-228600" eaLnBrk="0" hangingPunct="0">
              <a:spcBef>
                <a:spcPct val="20000"/>
              </a:spcBef>
              <a:buClr>
                <a:schemeClr val="accent1"/>
              </a:buClr>
              <a:buSzPct val="100000"/>
              <a:buFont typeface="Symbol" pitchFamily="18" charset="2"/>
              <a:buChar char=""/>
              <a:defRPr sz="1600">
                <a:solidFill>
                  <a:schemeClr val="tx2"/>
                </a:solidFill>
                <a:latin typeface="Candara" pitchFamily="34" charset="0"/>
              </a:defRPr>
            </a:lvl5pPr>
            <a:lvl6pPr marL="25146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6pPr>
            <a:lvl7pPr marL="29718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7pPr>
            <a:lvl8pPr marL="34290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8pPr>
            <a:lvl9pPr marL="3886200" indent="-228600" eaLnBrk="0" fontAlgn="base" hangingPunct="0">
              <a:spcBef>
                <a:spcPct val="20000"/>
              </a:spcBef>
              <a:spcAft>
                <a:spcPct val="0"/>
              </a:spcAft>
              <a:buClr>
                <a:schemeClr val="accent1"/>
              </a:buClr>
              <a:buSzPct val="100000"/>
              <a:buFont typeface="Symbol" pitchFamily="18" charset="2"/>
              <a:buChar char=""/>
              <a:defRPr sz="1600">
                <a:solidFill>
                  <a:schemeClr val="tx2"/>
                </a:solidFill>
                <a:latin typeface="Candara" pitchFamily="34" charset="0"/>
              </a:defRPr>
            </a:lvl9pPr>
          </a:lstStyle>
          <a:p>
            <a:pPr eaLnBrk="1" hangingPunct="1">
              <a:spcBef>
                <a:spcPct val="0"/>
              </a:spcBef>
              <a:buClrTx/>
              <a:buSzTx/>
              <a:buFontTx/>
              <a:buNone/>
            </a:pPr>
            <a:endParaRPr lang="ru-RU" altLang="ru-RU" sz="1800">
              <a:solidFill>
                <a:schemeClr val="tx1"/>
              </a:solidFill>
              <a:latin typeface="Arial" charset="0"/>
            </a:endParaRPr>
          </a:p>
        </p:txBody>
      </p:sp>
      <p:sp>
        <p:nvSpPr>
          <p:cNvPr id="16388" name="Rectangle 6"/>
          <p:cNvSpPr>
            <a:spLocks noChangeArrowheads="1"/>
          </p:cNvSpPr>
          <p:nvPr/>
        </p:nvSpPr>
        <p:spPr bwMode="auto">
          <a:xfrm>
            <a:off x="5435600" y="260350"/>
            <a:ext cx="3457575" cy="564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20000"/>
              </a:spcBef>
              <a:defRPr/>
            </a:pPr>
            <a:endParaRPr lang="ru-RU" altLang="ru-RU" sz="2000" dirty="0" smtClean="0">
              <a:solidFill>
                <a:schemeClr val="tx2">
                  <a:lumMod val="75000"/>
                </a:schemeClr>
              </a:solidFill>
              <a:latin typeface="Bookman Old Style" panose="02050604050505020204" pitchFamily="18" charset="0"/>
            </a:endParaRPr>
          </a:p>
          <a:p>
            <a:pPr eaLnBrk="1" hangingPunct="1">
              <a:spcBef>
                <a:spcPct val="20000"/>
              </a:spcBef>
              <a:defRPr/>
            </a:pPr>
            <a:r>
              <a:rPr lang="ru-RU" altLang="ru-RU" sz="2400" dirty="0" smtClean="0">
                <a:solidFill>
                  <a:schemeClr val="tx2">
                    <a:lumMod val="75000"/>
                  </a:schemeClr>
                </a:solidFill>
                <a:latin typeface="Bookman Old Style" panose="02050604050505020204" pitchFamily="18" charset="0"/>
              </a:rPr>
              <a:t>В честь освобождения Москвы от поляков на Красной площади был воздвигнут храм – Казанский собор. Строился он на деньги князя Дмитрия Михайловича Пожарского, а назван в честь иконы Казанской Божьей Матери. </a:t>
            </a:r>
          </a:p>
        </p:txBody>
      </p:sp>
      <p:pic>
        <p:nvPicPr>
          <p:cNvPr id="2" name="Picture 10" descr="0c2deb7b00ffc3df5a877c4f37b5544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04813"/>
            <a:ext cx="5049838" cy="547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336</TotalTime>
  <Words>412</Words>
  <Application>Microsoft Office PowerPoint</Application>
  <PresentationFormat>Экран (4:3)</PresentationFormat>
  <Paragraphs>33</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Candara</vt:lpstr>
      <vt:lpstr>Symbol</vt:lpstr>
      <vt:lpstr>Calibri</vt:lpstr>
      <vt:lpstr>Bookman Old Style</vt:lpstr>
      <vt:lpstr>Волна</vt:lpstr>
      <vt:lpstr>День народного единства. Минин и Пожарский.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Произошло это 4 ноября 1612 года.  В этот день верующие в Бога люди отмечают праздник Казанской Божьей матери.  Икона находилась во время военных действий при русском войске. Вместе с ней ополченцы вошли в Москву. Верующие считали, что именно эта икона помогла одержать победу над врагом.  </vt:lpstr>
      <vt:lpstr>Презентация PowerPoint</vt:lpstr>
      <vt:lpstr>Собор, построенный на деньги Д. Пожарского, был деревянный и сгорел, но потом был построен каменный собор на средства царского семейства и освящен. Он находится на Красной площади.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Виртуальное путешествие к Воскресенскому собору.</dc:title>
  <dc:creator>Пользователь</dc:creator>
  <cp:lastModifiedBy>802779</cp:lastModifiedBy>
  <cp:revision>16</cp:revision>
  <dcterms:created xsi:type="dcterms:W3CDTF">2013-09-07T19:13:17Z</dcterms:created>
  <dcterms:modified xsi:type="dcterms:W3CDTF">2017-01-10T10:42:44Z</dcterms:modified>
</cp:coreProperties>
</file>