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8529-B322-4FC0-9DC5-1D8FD1D1EACA}" type="datetimeFigureOut">
              <a:rPr lang="ru-RU" smtClean="0"/>
              <a:t>17.05.2011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47894-12D4-4B76-9F3C-AD5B44586DC2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8529-B322-4FC0-9DC5-1D8FD1D1EACA}" type="datetimeFigureOut">
              <a:rPr lang="ru-RU" smtClean="0"/>
              <a:t>17.05.2011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47894-12D4-4B76-9F3C-AD5B44586D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8529-B322-4FC0-9DC5-1D8FD1D1EACA}" type="datetimeFigureOut">
              <a:rPr lang="ru-RU" smtClean="0"/>
              <a:t>17.05.2011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47894-12D4-4B76-9F3C-AD5B44586D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8529-B322-4FC0-9DC5-1D8FD1D1EACA}" type="datetimeFigureOut">
              <a:rPr lang="ru-RU" smtClean="0"/>
              <a:t>17.05.2011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47894-12D4-4B76-9F3C-AD5B44586D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8529-B322-4FC0-9DC5-1D8FD1D1EACA}" type="datetimeFigureOut">
              <a:rPr lang="ru-RU" smtClean="0"/>
              <a:t>17.05.2011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47894-12D4-4B76-9F3C-AD5B44586DC2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8529-B322-4FC0-9DC5-1D8FD1D1EACA}" type="datetimeFigureOut">
              <a:rPr lang="ru-RU" smtClean="0"/>
              <a:t>17.05.2011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47894-12D4-4B76-9F3C-AD5B44586D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8529-B322-4FC0-9DC5-1D8FD1D1EACA}" type="datetimeFigureOut">
              <a:rPr lang="ru-RU" smtClean="0"/>
              <a:t>17.05.2011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47894-12D4-4B76-9F3C-AD5B44586D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8529-B322-4FC0-9DC5-1D8FD1D1EACA}" type="datetimeFigureOut">
              <a:rPr lang="ru-RU" smtClean="0"/>
              <a:t>17.05.2011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47894-12D4-4B76-9F3C-AD5B44586D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8529-B322-4FC0-9DC5-1D8FD1D1EACA}" type="datetimeFigureOut">
              <a:rPr lang="ru-RU" smtClean="0"/>
              <a:t>17.05.2011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47894-12D4-4B76-9F3C-AD5B44586D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8529-B322-4FC0-9DC5-1D8FD1D1EACA}" type="datetimeFigureOut">
              <a:rPr lang="ru-RU" smtClean="0"/>
              <a:t>17.05.2011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47894-12D4-4B76-9F3C-AD5B44586D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8529-B322-4FC0-9DC5-1D8FD1D1EACA}" type="datetimeFigureOut">
              <a:rPr lang="ru-RU" smtClean="0"/>
              <a:t>17.05.2011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747894-12D4-4B76-9F3C-AD5B44586DC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788529-B322-4FC0-9DC5-1D8FD1D1EACA}" type="datetimeFigureOut">
              <a:rPr lang="ru-RU" smtClean="0"/>
              <a:t>17.05.2011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747894-12D4-4B76-9F3C-AD5B44586DC2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642918"/>
            <a:ext cx="8501122" cy="4643470"/>
          </a:xfrm>
        </p:spPr>
        <p:txBody>
          <a:bodyPr>
            <a:normAutofit/>
          </a:bodyPr>
          <a:lstStyle/>
          <a:p>
            <a:r>
              <a:rPr lang="en-US" b="1" dirty="0"/>
              <a:t>Have you ever </a:t>
            </a:r>
            <a:r>
              <a:rPr lang="en-US" b="1" dirty="0" smtClean="0"/>
              <a:t>been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 </a:t>
            </a:r>
            <a:r>
              <a:rPr lang="en-US" b="1" dirty="0"/>
              <a:t>to a National Park?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143116"/>
            <a:ext cx="7772400" cy="321471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Thank you for the </a:t>
            </a:r>
            <a:r>
              <a:rPr lang="en-US" sz="5400" dirty="0" smtClean="0"/>
              <a:t>lesson!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aim is 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sz="3600" dirty="0" smtClean="0"/>
              <a:t>a</a:t>
            </a:r>
            <a:r>
              <a:rPr lang="en-US" sz="3600" dirty="0" smtClean="0"/>
              <a:t>) to work.</a:t>
            </a:r>
            <a:br>
              <a:rPr lang="en-US" sz="3600" dirty="0" smtClean="0"/>
            </a:br>
            <a:r>
              <a:rPr lang="en-US" sz="3600" dirty="0" smtClean="0"/>
              <a:t>b) to enjoy the place.</a:t>
            </a:r>
            <a:br>
              <a:rPr lang="en-US" sz="3600" dirty="0" smtClean="0"/>
            </a:br>
            <a:r>
              <a:rPr lang="en-US" sz="3600" dirty="0" smtClean="0"/>
              <a:t>c) to study.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do some phonetic drills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National               William </a:t>
            </a:r>
            <a:r>
              <a:rPr lang="en-US" dirty="0" smtClean="0"/>
              <a:t>Wordsworth  </a:t>
            </a:r>
            <a:r>
              <a:rPr lang="en-US" dirty="0" smtClean="0"/>
              <a:t>          mountains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National park       Windermere     </a:t>
            </a:r>
            <a:r>
              <a:rPr lang="en-US" dirty="0" smtClean="0"/>
              <a:t>        </a:t>
            </a:r>
            <a:r>
              <a:rPr lang="en-US" dirty="0" smtClean="0"/>
              <a:t>Smoky Mountains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Yellowstone           Scafell                                     reserve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Canyon                   Coleridge                              </a:t>
            </a:r>
            <a:r>
              <a:rPr lang="en-US" dirty="0" smtClean="0"/>
              <a:t> </a:t>
            </a:r>
            <a:r>
              <a:rPr lang="en-US" dirty="0" smtClean="0"/>
              <a:t>region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Grand Canyon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85738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Which of the question can you find information </a:t>
            </a:r>
            <a:r>
              <a:rPr lang="en-US" sz="3600" dirty="0" smtClean="0"/>
              <a:t>about </a:t>
            </a:r>
            <a:r>
              <a:rPr lang="en-US" sz="3600" dirty="0" smtClean="0"/>
              <a:t>national parks</a:t>
            </a:r>
            <a:r>
              <a:rPr lang="en-US" sz="3600" dirty="0" smtClean="0"/>
              <a:t> </a:t>
            </a:r>
            <a:r>
              <a:rPr lang="en-US" sz="3600" dirty="0" smtClean="0"/>
              <a:t>in your text? Answer them.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national park?</a:t>
            </a:r>
            <a:endParaRPr lang="ru-RU" dirty="0" smtClean="0"/>
          </a:p>
          <a:p>
            <a:r>
              <a:rPr lang="en-US" dirty="0" smtClean="0"/>
              <a:t>What are national parks for? </a:t>
            </a:r>
            <a:endParaRPr lang="ru-RU" dirty="0" smtClean="0"/>
          </a:p>
          <a:p>
            <a:r>
              <a:rPr lang="en-US" dirty="0" smtClean="0"/>
              <a:t>How many national parks are there in Britain and in the USA?</a:t>
            </a:r>
            <a:endParaRPr lang="ru-RU" dirty="0" smtClean="0"/>
          </a:p>
          <a:p>
            <a:r>
              <a:rPr lang="en-US" dirty="0" smtClean="0"/>
              <a:t>What are some of these parks? </a:t>
            </a:r>
            <a:endParaRPr lang="ru-RU" dirty="0" smtClean="0"/>
          </a:p>
          <a:p>
            <a:r>
              <a:rPr lang="en-US" dirty="0" smtClean="0"/>
              <a:t>What kinds of people visit them?</a:t>
            </a:r>
            <a:endParaRPr lang="ru-RU" dirty="0" smtClean="0"/>
          </a:p>
          <a:p>
            <a:r>
              <a:rPr lang="en-US" dirty="0" smtClean="0"/>
              <a:t>What can they enjoy there? 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/>
          </a:bodyPr>
          <a:lstStyle/>
          <a:p>
            <a:r>
              <a:rPr lang="en-US" dirty="0" smtClean="0"/>
              <a:t>National parks are …</a:t>
            </a:r>
          </a:p>
          <a:p>
            <a:r>
              <a:rPr lang="en-US" dirty="0" smtClean="0"/>
              <a:t>The aims of national parks are …</a:t>
            </a:r>
          </a:p>
          <a:p>
            <a:r>
              <a:rPr lang="en-US" dirty="0" smtClean="0"/>
              <a:t>The first national park appeared in …</a:t>
            </a:r>
          </a:p>
          <a:p>
            <a:r>
              <a:rPr lang="en-US" dirty="0" smtClean="0"/>
              <a:t>There are … national parks in …</a:t>
            </a:r>
          </a:p>
          <a:p>
            <a:r>
              <a:rPr lang="en-US" dirty="0" smtClean="0"/>
              <a:t>The most famous national parks are …</a:t>
            </a:r>
          </a:p>
          <a:p>
            <a:r>
              <a:rPr lang="en-US" dirty="0" smtClean="0"/>
              <a:t>The most interesting park in the USA is …</a:t>
            </a:r>
          </a:p>
          <a:p>
            <a:r>
              <a:rPr lang="en-US" dirty="0" smtClean="0"/>
              <a:t>… live there.</a:t>
            </a:r>
          </a:p>
          <a:p>
            <a:r>
              <a:rPr lang="en-US" dirty="0" smtClean="0"/>
              <a:t>The first national park in Britain is …</a:t>
            </a:r>
          </a:p>
          <a:p>
            <a:r>
              <a:rPr lang="en-US" dirty="0" smtClean="0"/>
              <a:t>It is popular …</a:t>
            </a:r>
          </a:p>
          <a:p>
            <a:r>
              <a:rPr lang="en-US" dirty="0" smtClean="0"/>
              <a:t>It has 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The first national park appeared in _____ in 1872.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One of the most interesting parks in the USA is ____ in </a:t>
            </a:r>
            <a:r>
              <a:rPr lang="en-US" sz="3200" dirty="0" smtClean="0"/>
              <a:t>____.</a:t>
            </a: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Water </a:t>
            </a:r>
            <a:r>
              <a:rPr lang="en-US" sz="3200" dirty="0" smtClean="0"/>
              <a:t>birds, ____, ____, ____ are protected there.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In Britain the first ____ park was founded in 1949. It was 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It has the ___ lake and the ___ mountain in England.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1. There are … national parks in Russia.</a:t>
            </a:r>
          </a:p>
          <a:p>
            <a:pPr>
              <a:buNone/>
            </a:pPr>
            <a:r>
              <a:rPr lang="en-US" sz="2800" dirty="0" smtClean="0"/>
              <a:t>a) 25 b) 23 c) 50</a:t>
            </a:r>
          </a:p>
          <a:p>
            <a:r>
              <a:rPr lang="en-US" sz="2800" dirty="0" smtClean="0"/>
              <a:t>2. There are about … nature reserves in Russia.</a:t>
            </a:r>
          </a:p>
          <a:p>
            <a:pPr>
              <a:buNone/>
            </a:pPr>
            <a:r>
              <a:rPr lang="en-US" sz="2800" dirty="0" smtClean="0"/>
              <a:t>a) 100 b) 50 c) 80</a:t>
            </a:r>
          </a:p>
          <a:p>
            <a:r>
              <a:rPr lang="en-US" sz="2800" dirty="0" smtClean="0"/>
              <a:t>3. National parks protect</a:t>
            </a:r>
          </a:p>
          <a:p>
            <a:pPr>
              <a:buNone/>
            </a:pPr>
            <a:r>
              <a:rPr lang="en-US" sz="2800" dirty="0" smtClean="0"/>
              <a:t>a)animals and birds</a:t>
            </a:r>
            <a:br>
              <a:rPr lang="en-US" sz="2800" dirty="0" smtClean="0"/>
            </a:br>
            <a:r>
              <a:rPr lang="en-US" sz="2800" dirty="0" smtClean="0"/>
              <a:t>b) people </a:t>
            </a:r>
            <a:br>
              <a:rPr lang="en-US" sz="2800" dirty="0" smtClean="0"/>
            </a:br>
            <a:r>
              <a:rPr lang="en-US" sz="2800" dirty="0" smtClean="0"/>
              <a:t>c) the countryside</a:t>
            </a:r>
          </a:p>
          <a:p>
            <a:r>
              <a:rPr lang="en-US" sz="2800" dirty="0" smtClean="0"/>
              <a:t>4. People are … to visit nature reserves </a:t>
            </a:r>
          </a:p>
          <a:p>
            <a:pPr>
              <a:buNone/>
            </a:pPr>
            <a:r>
              <a:rPr lang="en-US" sz="2800" dirty="0" smtClean="0"/>
              <a:t>a) allowed</a:t>
            </a:r>
            <a:br>
              <a:rPr lang="en-US" sz="2800" dirty="0" smtClean="0"/>
            </a:br>
            <a:r>
              <a:rPr lang="en-US" sz="2800" dirty="0" smtClean="0"/>
              <a:t>b) not allowed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/>
          <a:lstStyle/>
          <a:p>
            <a:pPr>
              <a:buNone/>
            </a:pPr>
            <a:r>
              <a:rPr lang="en-US" sz="5400" b="1" i="1" dirty="0" smtClean="0"/>
              <a:t>  Protect </a:t>
            </a:r>
            <a:r>
              <a:rPr lang="en-US" sz="5400" b="1" i="1" dirty="0" smtClean="0"/>
              <a:t>nature</a:t>
            </a:r>
            <a:r>
              <a:rPr lang="en-US" sz="5400" b="1" i="1" dirty="0" smtClean="0"/>
              <a:t>!</a:t>
            </a:r>
            <a:r>
              <a:rPr lang="en-US" sz="5400" b="1" i="1" dirty="0" smtClean="0"/>
              <a:t/>
            </a:r>
            <a:br>
              <a:rPr lang="en-US" sz="5400" b="1" i="1" dirty="0" smtClean="0"/>
            </a:br>
            <a:r>
              <a:rPr lang="en-US" sz="5400" b="1" i="1" dirty="0" smtClean="0"/>
              <a:t>Don’t destroy wildlife!</a:t>
            </a:r>
            <a:br>
              <a:rPr lang="en-US" sz="5400" b="1" i="1" dirty="0" smtClean="0"/>
            </a:br>
            <a:r>
              <a:rPr lang="en-US" sz="5400" b="1" i="1" dirty="0" smtClean="0"/>
              <a:t>Don’t disturb animals!</a:t>
            </a:r>
            <a:br>
              <a:rPr lang="en-US" sz="5400" b="1" i="1" dirty="0" smtClean="0"/>
            </a:br>
            <a:r>
              <a:rPr lang="en-US" sz="5400" b="1" i="1" dirty="0" smtClean="0"/>
              <a:t>Don’t pollute nature! </a:t>
            </a:r>
            <a:endParaRPr lang="en-US" sz="5400" i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Your </a:t>
            </a:r>
            <a:r>
              <a:rPr lang="en-US" dirty="0" err="1" smtClean="0"/>
              <a:t>hometask</a:t>
            </a:r>
            <a:r>
              <a:rPr lang="en-US" dirty="0" smtClean="0"/>
              <a:t> for the next </a:t>
            </a:r>
            <a:r>
              <a:rPr lang="en-US" dirty="0" smtClean="0"/>
              <a:t>lesson: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- </a:t>
            </a:r>
            <a:r>
              <a:rPr lang="en-US" sz="3200" dirty="0" smtClean="0"/>
              <a:t>to </a:t>
            </a:r>
            <a:r>
              <a:rPr lang="en-US" sz="3200" dirty="0" smtClean="0"/>
              <a:t>tell your foreign friends about the nature reserve in the Tambov region. If possible – find or draw illustrations to your stories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</TotalTime>
  <Words>307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Have you ever been  to a National Park? </vt:lpstr>
      <vt:lpstr>The aim is  </vt:lpstr>
      <vt:lpstr>Let’s do some phonetic drills</vt:lpstr>
      <vt:lpstr>Which of the question can you find information about national parks in your text? Answer them. </vt:lpstr>
      <vt:lpstr>Слайд 5</vt:lpstr>
      <vt:lpstr>Слайд 6</vt:lpstr>
      <vt:lpstr>Слайд 7</vt:lpstr>
      <vt:lpstr>Слайд 8</vt:lpstr>
      <vt:lpstr>Your hometask for the next lesson: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Have you ever been  to a National Park?</dc:title>
  <dc:creator>Наталья</dc:creator>
  <cp:lastModifiedBy>Наталья</cp:lastModifiedBy>
  <cp:revision>11</cp:revision>
  <dcterms:created xsi:type="dcterms:W3CDTF">2011-05-17T18:03:25Z</dcterms:created>
  <dcterms:modified xsi:type="dcterms:W3CDTF">2011-05-17T19:44:39Z</dcterms:modified>
</cp:coreProperties>
</file>