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1" r:id="rId10"/>
    <p:sldId id="267" r:id="rId11"/>
    <p:sldId id="263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27376" y="5676521"/>
            <a:ext cx="5616624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Презентацию подготовили ученицы 11 класса А: Малеева Екатерина, Рябова Александра, Савочкина Алёна, </a:t>
            </a:r>
            <a:r>
              <a:rPr lang="ru-RU" dirty="0" err="1" smtClean="0"/>
              <a:t>Самохвалова</a:t>
            </a:r>
            <a:r>
              <a:rPr lang="ru-RU" dirty="0" smtClean="0"/>
              <a:t> Татьяна и </a:t>
            </a:r>
            <a:r>
              <a:rPr lang="ru-RU" dirty="0" err="1" smtClean="0"/>
              <a:t>Ямушева</a:t>
            </a:r>
            <a:r>
              <a:rPr lang="ru-RU" dirty="0" smtClean="0"/>
              <a:t> Анна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Коррупция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671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7924800" cy="4114800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Таким образом, попытка получить блага, преимущества, избежать неприятностей при помощи взятки имеет своим последствием уголовное преследование и наказание.</a:t>
            </a:r>
          </a:p>
        </p:txBody>
      </p:sp>
      <p:pic>
        <p:nvPicPr>
          <p:cNvPr id="4098" name="Picture 2" descr="D:\Users\User\Downloads\Коррупция\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163" y="1628800"/>
            <a:ext cx="6350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463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88640"/>
            <a:ext cx="7924800" cy="4114800"/>
          </a:xfrm>
        </p:spPr>
        <p:txBody>
          <a:bodyPr/>
          <a:lstStyle/>
          <a:p>
            <a:r>
              <a:rPr lang="ru-RU" dirty="0"/>
              <a:t>В </a:t>
            </a:r>
            <a:r>
              <a:rPr lang="ru-RU" dirty="0"/>
              <a:t>2015 </a:t>
            </a:r>
            <a:r>
              <a:rPr lang="ru-RU" dirty="0" smtClean="0"/>
              <a:t>году </a:t>
            </a:r>
            <a:r>
              <a:rPr lang="ru-RU" dirty="0"/>
              <a:t>в конце </a:t>
            </a:r>
            <a:r>
              <a:rPr lang="ru-RU" dirty="0" smtClean="0"/>
              <a:t>февраля </a:t>
            </a:r>
            <a:r>
              <a:rPr lang="ru-RU" dirty="0" smtClean="0"/>
              <a:t>Госдумой был принят закон о снижении минимальной кратности </a:t>
            </a:r>
            <a:r>
              <a:rPr lang="ru-RU" dirty="0"/>
              <a:t>штрафа за </a:t>
            </a:r>
            <a:r>
              <a:rPr lang="ru-RU" dirty="0" smtClean="0"/>
              <a:t>получение </a:t>
            </a:r>
            <a:r>
              <a:rPr lang="ru-RU" dirty="0"/>
              <a:t>взятки до десяти раз (ранее был минимум, равный 25-кратной сумме взятки) и </a:t>
            </a:r>
            <a:r>
              <a:rPr lang="ru-RU" dirty="0" smtClean="0"/>
              <a:t>установлении </a:t>
            </a:r>
            <a:r>
              <a:rPr lang="ru-RU" dirty="0"/>
              <a:t>в качестве альтернативы </a:t>
            </a:r>
            <a:r>
              <a:rPr lang="ru-RU" dirty="0" smtClean="0"/>
              <a:t>фиксированного штрафа </a:t>
            </a:r>
            <a:r>
              <a:rPr lang="ru-RU" dirty="0"/>
              <a:t>до 1 миллиона рублей. Штраф, назначаемый в виде дополнительного наказания к лишению свободы, будет устанавливаться на уровне от 10 до 20 сумм взятки. Минимальное наказание за дачу взятки предлагается снизить с 15- до 5-кратного штрафа.</a:t>
            </a:r>
          </a:p>
        </p:txBody>
      </p:sp>
      <p:pic>
        <p:nvPicPr>
          <p:cNvPr id="5122" name="Picture 2" descr="D:\Users\User\Downloads\Коррупция\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5731823" cy="400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20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29000"/>
            <a:ext cx="5572125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24800" cy="1143000"/>
          </a:xfrm>
        </p:spPr>
        <p:txBody>
          <a:bodyPr/>
          <a:lstStyle/>
          <a:p>
            <a:r>
              <a:rPr lang="ru-RU" dirty="0" smtClean="0"/>
              <a:t>Юрий </a:t>
            </a:r>
            <a:r>
              <a:rPr lang="ru-RU" dirty="0"/>
              <a:t>Денисов, экс-</a:t>
            </a:r>
            <a:r>
              <a:rPr lang="ru-RU" dirty="0" err="1"/>
              <a:t>замгубернатора</a:t>
            </a:r>
            <a:r>
              <a:rPr lang="ru-RU" dirty="0"/>
              <a:t> Алтайского края. Взятка, 200 тысяч рублей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91133" y="1484784"/>
            <a:ext cx="7924800" cy="2170584"/>
          </a:xfrm>
        </p:spPr>
        <p:txBody>
          <a:bodyPr/>
          <a:lstStyle/>
          <a:p>
            <a:r>
              <a:rPr lang="ru-RU" dirty="0"/>
              <a:t>Этот человек попался, наверное, на самой маленькой взятке для своего статуса. Юрий Денисов подозревается в попытке получить 200 тысяч рублей от руководителя образовательного учреждения. Дело он проворачивал через свою супругу Татьяну. В итоге, деньги обнаружили в машине жены, она была поймана с поличным. На Денисова завели дело по статье "покушение на получение взятки в крупном размере", а на его супругу – по статье "посредничество во взяточничестве, совершенное в крупном размере".</a:t>
            </a:r>
          </a:p>
        </p:txBody>
      </p:sp>
    </p:spTree>
    <p:extLst>
      <p:ext uri="{BB962C8B-B14F-4D97-AF65-F5344CB8AC3E}">
        <p14:creationId xmlns:p14="http://schemas.microsoft.com/office/powerpoint/2010/main" val="422562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24800" cy="1143000"/>
          </a:xfrm>
        </p:spPr>
        <p:txBody>
          <a:bodyPr/>
          <a:lstStyle/>
          <a:p>
            <a:r>
              <a:rPr lang="ru-RU" dirty="0"/>
              <a:t>Виктор Нечаев, вице-губернатор Новгородской области. Взятка, 3 миллиона рублей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Чиновник в 2015 году пообещал одному из муниципальных руководителей прикрыть его от уголовного преследования. За свои услуги Нечаев требовал 3 миллиона рублей. Взяли его с поличным в Москве. При этом отмечается, что вице-губернатор Новгородской области не был уполномочен исполнить свое обещание. Поэтому против него возбудили уголовное дело по статье "покушение на мошенничество". В феврале 2016 года информагентство "Великий Новгород" сообщало, что Нечаев признал вину и раскаялся в попытке оказать неправовую услугу.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3501008"/>
            <a:ext cx="5572125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747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Олег Ежов. Вице-губернатор Приморья. Ущерб бюджету региона, 24,5 миллиона </a:t>
            </a:r>
            <a:r>
              <a:rPr lang="ru-RU" dirty="0" smtClean="0"/>
              <a:t>рублей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Прогорел на строительно-монтажных работах в пожарном депо. Несмотря на то, что подряд выполнен не был, выплатил полную сумму, определенную бюджетом. Был арестован в мае 2016 года на 2 месяца по подозрению в злоупотреблении полномочиями.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64904"/>
            <a:ext cx="5572125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9650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Вадим </a:t>
            </a:r>
            <a:r>
              <a:rPr lang="ru-RU" dirty="0" err="1"/>
              <a:t>Лукоянов</a:t>
            </a:r>
            <a:r>
              <a:rPr lang="ru-RU" dirty="0"/>
              <a:t>, вице-губернатор Краснодарского края. Ущерб бюджету региона, 32 миллиона рублей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Подозревается в мошенничестве в крупном размере. Был задержан 4 февраля 2015 года сотрудниками ФСБ Краснодарского края. Арестован по решению суда. В сентябре того же года отпущен под домашний арест. Суть дела: инициировал неправомерное включение торгового центра "</a:t>
            </a:r>
            <a:r>
              <a:rPr lang="ru-RU" dirty="0" err="1"/>
              <a:t>МореМолл</a:t>
            </a:r>
            <a:r>
              <a:rPr lang="ru-RU" dirty="0"/>
              <a:t>" в инвестиционную программу строительства линий электропередач на Кубани. Произошло это в период с декабря 2010 по ноябрь 2012 года.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356992"/>
            <a:ext cx="5572125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4709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Александр Хорошавин. Бывший губернатор Сахалина. Коррупция, 5,6 миллиона долларов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Получал от организации ООО "Сахалинская компания "</a:t>
            </a:r>
            <a:r>
              <a:rPr lang="ru-RU" dirty="0" err="1"/>
              <a:t>Энергострой</a:t>
            </a:r>
            <a:r>
              <a:rPr lang="ru-RU" dirty="0"/>
              <a:t>" 6% ее доходов. "Дивиденды" Хорошавин собирал с 2011 года. Арестован в мате 2016 года, тогда же уволен с поста "в связи с утратой доверия". Дело рассматривается в Южно-Сахалинском городском суде. Хорошавин все еще находится под арестом.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52936"/>
            <a:ext cx="5572125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721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Юрий Гамбург. Губернатор Омской области. Ущерб бюджету региона, 400 миллионов рублей.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Признан виновным в июне 2016 года. Совершил незаконную продажу 27 гектар земли на левом берегу реки Иртыш на коттеджную застройку. Сейчас там находится элитный микрорайон. Ущерб бюджету региона оценивается в 400 миллионов рублей. Гамбург был осужден на 5,5 лет тюремного заключения и оштрафован на 7,4 миллионов рублей.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852936"/>
            <a:ext cx="5572125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4200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Вячеслав </a:t>
            </a:r>
            <a:r>
              <a:rPr lang="ru-RU" dirty="0" err="1"/>
              <a:t>Гайзер</a:t>
            </a:r>
            <a:r>
              <a:rPr lang="ru-RU" dirty="0"/>
              <a:t>. Глава республики Коми. Организация ОПГ, коррупция, 900 миллионов </a:t>
            </a:r>
            <a:r>
              <a:rPr lang="ru-RU" dirty="0" smtClean="0"/>
              <a:t>рублей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Самое резонансное дело за последние несколько лет. Вячеслав </a:t>
            </a:r>
            <a:r>
              <a:rPr lang="ru-RU" dirty="0" err="1"/>
              <a:t>Гайзер</a:t>
            </a:r>
            <a:r>
              <a:rPr lang="ru-RU" dirty="0"/>
              <a:t> находится под арестом с 20 сентября 2015 года </a:t>
            </a:r>
            <a:r>
              <a:rPr lang="ru-RU" dirty="0" err="1"/>
              <a:t>пообвинению</a:t>
            </a:r>
            <a:r>
              <a:rPr lang="ru-RU" dirty="0"/>
              <a:t> в мошенничестве и организации преступной группировки. Она занималась незаконной приватизацией доходный предприятий в регионе. Деньги отмывались через офшоры. </a:t>
            </a:r>
            <a:r>
              <a:rPr lang="ru-RU" dirty="0" err="1"/>
              <a:t>Гайзер</a:t>
            </a:r>
            <a:r>
              <a:rPr lang="ru-RU" dirty="0"/>
              <a:t> – единственный человек из нашего списка, который вышел на "международный" уровень. "Благодаря" его деятельности бюджет Республики Коми недосчитался 900 миллионов рублей, считает следствие.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01008"/>
            <a:ext cx="4203973" cy="2802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41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7924800" cy="411480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Коррупция – это отсутствие порядочности и честности (особенно подверженность взяточничеству); </a:t>
            </a:r>
            <a:r>
              <a:rPr lang="ru-RU" sz="2800" dirty="0" smtClean="0"/>
              <a:t>злоупотребление </a:t>
            </a:r>
            <a:r>
              <a:rPr lang="ru-RU" sz="2800" dirty="0"/>
              <a:t>служебным положением для личной выгоды. </a:t>
            </a:r>
          </a:p>
        </p:txBody>
      </p:sp>
      <p:pic>
        <p:nvPicPr>
          <p:cNvPr id="1026" name="Picture 2" descr="D:\Users\User\Downloads\Коррупция\eT5u5DCk5u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384" y="2276872"/>
            <a:ext cx="6685755" cy="417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808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3654" y="332656"/>
            <a:ext cx="4754370" cy="5616624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Коррупция имеет много разновидностей: взяточничество, незаконное присвоение товаров и услуг, предназначенных для общественного потребления, кумовств</a:t>
            </a:r>
            <a:r>
              <a:rPr lang="ru-RU" sz="2400" u="sng" dirty="0"/>
              <a:t>о</a:t>
            </a:r>
            <a:r>
              <a:rPr lang="ru-RU" sz="2800" dirty="0"/>
              <a:t> </a:t>
            </a:r>
            <a:r>
              <a:rPr lang="ru-RU" sz="2400" dirty="0"/>
              <a:t>(когда при приеме на работу предпочтение отдается членам семьи), оказание влияния при выработке законов и правил в целях получения личной выгоды — все это распространенные примеры правонарушений и должностных преступлений.</a:t>
            </a:r>
          </a:p>
        </p:txBody>
      </p:sp>
      <p:pic>
        <p:nvPicPr>
          <p:cNvPr id="2050" name="Picture 2" descr="D:\Users\User\Downloads\Коррупция\zWsqwmrmVG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64704"/>
            <a:ext cx="3097808" cy="439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44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04664"/>
            <a:ext cx="7924800" cy="4114800"/>
          </a:xfrm>
        </p:spPr>
        <p:txBody>
          <a:bodyPr>
            <a:normAutofit/>
          </a:bodyPr>
          <a:lstStyle/>
          <a:p>
            <a:r>
              <a:rPr lang="ru-RU" sz="1800" dirty="0"/>
              <a:t>В </a:t>
            </a:r>
            <a:r>
              <a:rPr lang="ru-RU" sz="1800" dirty="0" smtClean="0"/>
              <a:t>Российской Федерации коррупция - </a:t>
            </a:r>
            <a:r>
              <a:rPr lang="ru-RU" sz="1800" dirty="0"/>
              <a:t>понятие не уголовно-правовое, а собирательное, определяющее правонарушения самого различного вида - от дисциплинарных до уголовно-правовых. Антикоррупционными нормами </a:t>
            </a:r>
            <a:r>
              <a:rPr lang="ru-RU" sz="1800" dirty="0" smtClean="0"/>
              <a:t>Уголовного Кодекса  Российской Федерации </a:t>
            </a:r>
            <a:r>
              <a:rPr lang="ru-RU" sz="1800" dirty="0"/>
              <a:t>являются в первую очередь нормы о должностных преступлениях: о злоупотреблении должностными полномочиями (ст. 285), о превышении должностных полномочий (ст. 286), о получении взятки (ст. 290), о служебном подлоге (ст. 292). В ряде государств (Украина, Беларусь и др.) приняты специальные законы по борьбе с </a:t>
            </a:r>
            <a:r>
              <a:rPr lang="ru-RU" sz="1800" dirty="0" smtClean="0"/>
              <a:t>коррупцией. </a:t>
            </a:r>
            <a:r>
              <a:rPr lang="ru-RU" sz="1800" dirty="0"/>
              <a:t>Имеются также международные акты о сотрудничестве в области борьбы с </a:t>
            </a:r>
            <a:r>
              <a:rPr lang="ru-RU" sz="1800" dirty="0" smtClean="0"/>
              <a:t>коррупцией.</a:t>
            </a:r>
            <a:endParaRPr lang="ru-RU" sz="1800" dirty="0"/>
          </a:p>
        </p:txBody>
      </p:sp>
      <p:pic>
        <p:nvPicPr>
          <p:cNvPr id="3074" name="Picture 2" descr="D:\Users\User\Downloads\Коррупция\dVNqeNxr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465941"/>
            <a:ext cx="6400800" cy="292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41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3284984"/>
            <a:ext cx="7532097" cy="2808312"/>
          </a:xfrm>
        </p:spPr>
        <p:txBody>
          <a:bodyPr>
            <a:normAutofit/>
          </a:bodyPr>
          <a:lstStyle/>
          <a:p>
            <a:r>
              <a:rPr lang="ru-RU" sz="1800" dirty="0"/>
              <a:t>В</a:t>
            </a:r>
            <a:r>
              <a:rPr lang="ru-RU" dirty="0"/>
              <a:t> </a:t>
            </a:r>
            <a:r>
              <a:rPr lang="ru-RU" sz="1800" dirty="0"/>
              <a:t>соответствии со статьей 13 Федерального закона от 19.12.2008 №273 граждане Российской Федерации, иностранные граждане и лица без гражданства за совершение коррупционных правонарушений несут уголовную, административную, гражданско-правовую и дисциплинарную ответственность в соответствии с законодательством Российской Федерации.</a:t>
            </a:r>
            <a:endParaRPr lang="ru-RU" dirty="0"/>
          </a:p>
        </p:txBody>
      </p:sp>
      <p:pic>
        <p:nvPicPr>
          <p:cNvPr id="4098" name="Picture 2" descr="D:\Users\User\Downloads\Коррупция\kode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95554"/>
            <a:ext cx="4241724" cy="259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53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Users\User\Downloads\Коррупция\5196bb1612eeee507b719f1baf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179073"/>
            <a:ext cx="5509063" cy="366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43408"/>
            <a:ext cx="7924800" cy="1143000"/>
          </a:xfrm>
        </p:spPr>
        <p:txBody>
          <a:bodyPr/>
          <a:lstStyle/>
          <a:p>
            <a:pPr algn="ctr"/>
            <a:r>
              <a:rPr lang="ru-RU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Взятничество</a:t>
            </a:r>
            <a:r>
              <a:rPr lang="ru-RU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980728"/>
            <a:ext cx="7924800" cy="4114800"/>
          </a:xfrm>
          <a:noFill/>
        </p:spPr>
        <p:txBody>
          <a:bodyPr>
            <a:normAutofit/>
          </a:bodyPr>
          <a:lstStyle/>
          <a:p>
            <a:r>
              <a:rPr lang="ru-RU" sz="18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1. Получение </a:t>
            </a:r>
            <a:r>
              <a:rPr lang="ru-RU" sz="1800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должностным лицом лично или через посредника взятки в виде денег, ценных бумаг, иного имущества или выгод имущественного характера за действия (бездействие) в пользу взяткодателя или представляемых им лиц, если такие действия (бездействие) входят в служебные полномочия должностного лица либо оно в силу должностного положения может способствовать таким действиям (бездействию), а равно за общее покровительство или попустительство по службе</a:t>
            </a:r>
            <a:r>
              <a:rPr lang="ru-RU" sz="18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;</a:t>
            </a:r>
          </a:p>
          <a:p>
            <a:r>
              <a:rPr lang="ru-RU" sz="18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2. Получение </a:t>
            </a:r>
            <a:r>
              <a:rPr lang="ru-RU" sz="1800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должностным лицом взятки за незаконные действия (бездействие</a:t>
            </a:r>
            <a:r>
              <a:rPr lang="ru-RU" sz="18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).</a:t>
            </a:r>
          </a:p>
          <a:p>
            <a:r>
              <a:rPr lang="ru-RU" sz="1800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Перед законом отвечает не только лицо, которое получает взятку, но и то лицо, которое взятку даёт, или от чьего имени взятка передаётся взяткополучателю. В случае, если взятка передаётся через посредника, то он также подлежит уголовной ответственности за пособничество в даче взятки.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4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88640"/>
            <a:ext cx="7924800" cy="5688632"/>
          </a:xfrm>
        </p:spPr>
        <p:txBody>
          <a:bodyPr>
            <a:normAutofit/>
          </a:bodyPr>
          <a:lstStyle/>
          <a:p>
            <a:r>
              <a:rPr lang="ru-RU" sz="1800" dirty="0"/>
              <a:t>Самым мягким наказанием за взятку является штраф, а самым суровым – лишение свободы на срок до 12 лет. Получение взятки при отягчающих обстоятельствах наказывается лишением свободы на срок от трёх до семи лет с лишением права занимать определённые должности или заниматься определённой деятельностью на срок до трёх лет.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8" name="Picture 4" descr="D:\Users\User\Downloads\Коррупция\nezakonnoe-predprinimatelst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54814"/>
            <a:ext cx="5339747" cy="4004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01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136904" cy="35683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Обстоятельствами, отягчающими уголовную ответственность за получение взятки, являются: </a:t>
            </a:r>
          </a:p>
          <a:p>
            <a:r>
              <a:rPr lang="ru-RU" dirty="0"/>
              <a:t>• получение должностным лицом взятки за незаконные действия (бездействие); </a:t>
            </a:r>
          </a:p>
          <a:p>
            <a:r>
              <a:rPr lang="ru-RU" dirty="0"/>
              <a:t>• получение взятки лицом, занимающим государственную должность Российской Федерации или государственную должность субъекта Российской Федерации</a:t>
            </a:r>
          </a:p>
          <a:p>
            <a:r>
              <a:rPr lang="ru-RU" dirty="0"/>
              <a:t>• получение взятки группой лиц по предварительному сговору или организованной группой (2 и более человек); </a:t>
            </a:r>
          </a:p>
          <a:p>
            <a:r>
              <a:rPr lang="ru-RU" dirty="0"/>
              <a:t>• вымогательство взятки;</a:t>
            </a:r>
          </a:p>
          <a:p>
            <a:r>
              <a:rPr lang="ru-RU" dirty="0"/>
              <a:t>• получение взятки в крупном размере (крупным размером признаются сумма денег, стоимость ценных бумаг, иного имущества или выгод имущественного характера, превышающие 150 тысяч рублей). </a:t>
            </a:r>
          </a:p>
          <a:p>
            <a:endParaRPr lang="ru-RU" dirty="0"/>
          </a:p>
        </p:txBody>
      </p:sp>
      <p:pic>
        <p:nvPicPr>
          <p:cNvPr id="2050" name="Picture 2" descr="D:\Users\User\Downloads\Коррупция\уголовная-Ответственность-за-банкротств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73016"/>
            <a:ext cx="3949030" cy="296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887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8280920" cy="626469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Необходимо </a:t>
            </a:r>
            <a:r>
              <a:rPr lang="ru-RU" sz="1800" dirty="0"/>
              <a:t>помнить, что лицо, давшее взятку, освобождается от уголовной ответственности. Если имело место: </a:t>
            </a:r>
          </a:p>
          <a:p>
            <a:r>
              <a:rPr lang="ru-RU" sz="1800" dirty="0"/>
              <a:t>а) вымогательство взятки со стороны должностного лица; </a:t>
            </a:r>
          </a:p>
          <a:p>
            <a:r>
              <a:rPr lang="ru-RU" sz="1800" dirty="0"/>
              <a:t>б) если лицо добровольно сообщило органу, имеющему право возбудить уголовное дело, о даче взятки. </a:t>
            </a:r>
            <a:endParaRPr lang="ru-RU" sz="1800" dirty="0" smtClean="0"/>
          </a:p>
          <a:p>
            <a:endParaRPr lang="ru-RU" sz="1800" dirty="0"/>
          </a:p>
        </p:txBody>
      </p:sp>
      <p:pic>
        <p:nvPicPr>
          <p:cNvPr id="3076" name="Picture 4" descr="D:\Users\User\Downloads\Коррупция\korruptsiya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32419"/>
            <a:ext cx="5040560" cy="32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73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56</TotalTime>
  <Words>1199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Горизонт</vt:lpstr>
      <vt:lpstr>Коррупция</vt:lpstr>
      <vt:lpstr>Презентация PowerPoint</vt:lpstr>
      <vt:lpstr>Презентация PowerPoint</vt:lpstr>
      <vt:lpstr>Презентация PowerPoint</vt:lpstr>
      <vt:lpstr>Презентация PowerPoint</vt:lpstr>
      <vt:lpstr>Взятничество.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Юрий Денисов, экс-замгубернатора Алтайского края. Взятка, 200 тысяч рублей</vt:lpstr>
      <vt:lpstr>Виктор Нечаев, вице-губернатор Новгородской области. Взятка, 3 миллиона рублей</vt:lpstr>
      <vt:lpstr>Олег Ежов. Вице-губернатор Приморья. Ущерб бюджету региона, 24,5 миллиона рублей</vt:lpstr>
      <vt:lpstr>Вадим Лукоянов, вице-губернатор Краснодарского края. Ущерб бюджету региона, 32 миллиона рублей.</vt:lpstr>
      <vt:lpstr>Александр Хорошавин. Бывший губернатор Сахалина. Коррупция, 5,6 миллиона долларов.</vt:lpstr>
      <vt:lpstr>Юрий Гамбург. Губернатор Омской области. Ущерб бюджету региона, 400 миллионов рублей.</vt:lpstr>
      <vt:lpstr>Вячеслав Гайзер. Глава республики Коми. Организация ОПГ, коррупция, 900 миллионов рублей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Коррупция</dc:title>
  <dc:creator>User</dc:creator>
  <cp:lastModifiedBy>User</cp:lastModifiedBy>
  <cp:revision>12</cp:revision>
  <dcterms:created xsi:type="dcterms:W3CDTF">2016-12-13T19:36:53Z</dcterms:created>
  <dcterms:modified xsi:type="dcterms:W3CDTF">2016-12-13T20:41:17Z</dcterms:modified>
</cp:coreProperties>
</file>