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03DDE-2480-4B32-8B8A-685A8AC0DFF6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63A9-44DA-4008-90F5-41FAF48444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04856" cy="2160239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</a:rPr>
              <a:t>Коверкание слов в русском языке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7632848" cy="41764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Падонкаффский</a:t>
            </a:r>
            <a:r>
              <a:rPr lang="ru-RU" b="1" dirty="0" smtClean="0"/>
              <a:t> </a:t>
            </a:r>
            <a:r>
              <a:rPr lang="ru-RU" b="1" dirty="0"/>
              <a:t>язык»</a:t>
            </a:r>
            <a:r>
              <a:rPr lang="ru-RU" dirty="0"/>
              <a:t> – широко распространившийся в </a:t>
            </a:r>
            <a:r>
              <a:rPr lang="ru-RU" b="1" dirty="0"/>
              <a:t>Рунете</a:t>
            </a:r>
            <a:r>
              <a:rPr lang="ru-RU" dirty="0"/>
              <a:t> в начале XXI века стиль употребления русского языка с фонетически адекватным, но нарочно неправильным написанием слов и определенных штампов, характерных для </a:t>
            </a:r>
            <a:r>
              <a:rPr lang="ru-RU" b="1" dirty="0"/>
              <a:t>сленгов</a:t>
            </a:r>
            <a:r>
              <a:rPr lang="ru-RU" dirty="0"/>
              <a:t>. </a:t>
            </a:r>
            <a:r>
              <a:rPr lang="ru-RU" dirty="0" smtClean="0"/>
              <a:t>« </a:t>
            </a:r>
            <a:r>
              <a:rPr lang="ru-RU" dirty="0" err="1" smtClean="0"/>
              <a:t>Падонкаффский</a:t>
            </a:r>
            <a:r>
              <a:rPr lang="ru-RU" dirty="0" smtClean="0"/>
              <a:t> </a:t>
            </a:r>
            <a:r>
              <a:rPr lang="ru-RU" dirty="0"/>
              <a:t>язык» наиболее часто используется при написании комментариев к текстам в </a:t>
            </a:r>
            <a:r>
              <a:rPr lang="ru-RU" b="1" dirty="0" err="1"/>
              <a:t>блогах</a:t>
            </a:r>
            <a:r>
              <a:rPr lang="ru-RU" dirty="0"/>
              <a:t>, чатах и </a:t>
            </a:r>
            <a:r>
              <a:rPr lang="ru-RU" dirty="0" err="1" smtClean="0"/>
              <a:t>интернет-форумах</a:t>
            </a:r>
            <a:r>
              <a:rPr lang="ru-RU" dirty="0" smtClean="0"/>
              <a:t>. Давайте рассмотрим примеры </a:t>
            </a:r>
            <a:r>
              <a:rPr lang="ru-RU" smtClean="0"/>
              <a:t>этих слов.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Тихонов М.9А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Превед</a:t>
            </a:r>
            <a:r>
              <a:rPr lang="ru-RU" dirty="0" smtClean="0"/>
              <a:t> (привет)</a:t>
            </a:r>
            <a:endParaRPr lang="ru-RU" dirty="0"/>
          </a:p>
        </p:txBody>
      </p:sp>
      <p:pic>
        <p:nvPicPr>
          <p:cNvPr id="4" name="Содержимое 3" descr="preved-medved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63284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Красавчег</a:t>
            </a:r>
            <a:r>
              <a:rPr lang="ru-RU" dirty="0" smtClean="0"/>
              <a:t> (красавчик)</a:t>
            </a:r>
            <a:endParaRPr lang="ru-RU" dirty="0"/>
          </a:p>
        </p:txBody>
      </p:sp>
      <p:pic>
        <p:nvPicPr>
          <p:cNvPr id="4" name="Содержимое 3" descr="373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7560839" cy="49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Дратути</a:t>
            </a:r>
            <a:r>
              <a:rPr lang="ru-RU" dirty="0" smtClean="0"/>
              <a:t> (здравствуйте)</a:t>
            </a:r>
            <a:endParaRPr lang="ru-RU" dirty="0"/>
          </a:p>
        </p:txBody>
      </p:sp>
      <p:pic>
        <p:nvPicPr>
          <p:cNvPr id="4" name="Содержимое 3" descr="dratuti_121268963_orig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806489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ru-RU" dirty="0" err="1" smtClean="0"/>
              <a:t>Дотвиданья</a:t>
            </a:r>
            <a:r>
              <a:rPr lang="ru-RU" dirty="0" smtClean="0"/>
              <a:t>(</a:t>
            </a:r>
            <a:r>
              <a:rPr lang="ru-RU" dirty="0" err="1" smtClean="0"/>
              <a:t>досвидания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uzbagojsja_uzbago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908720"/>
            <a:ext cx="5112567" cy="594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/>
          <a:lstStyle/>
          <a:p>
            <a:r>
              <a:rPr lang="ru-RU" dirty="0" smtClean="0"/>
              <a:t>Чем это может закончится</a:t>
            </a:r>
            <a:endParaRPr lang="ru-RU" dirty="0"/>
          </a:p>
        </p:txBody>
      </p:sp>
      <p:pic>
        <p:nvPicPr>
          <p:cNvPr id="4" name="Содержимое 3" descr="f43a185e99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24744"/>
            <a:ext cx="4536503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Коверкание слов в русском языке</vt:lpstr>
      <vt:lpstr>Превед (привет)</vt:lpstr>
      <vt:lpstr>Красавчег (красавчик)</vt:lpstr>
      <vt:lpstr>Дратути (здравствуйте)</vt:lpstr>
      <vt:lpstr>Дотвиданья(досвидания)</vt:lpstr>
      <vt:lpstr>Чем это может закончится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Коверкание слов в русском языке</dc:title>
  <dc:creator>Евгения</dc:creator>
  <cp:lastModifiedBy>Евгения</cp:lastModifiedBy>
  <cp:revision>7</cp:revision>
  <dcterms:created xsi:type="dcterms:W3CDTF">2016-11-24T16:32:37Z</dcterms:created>
  <dcterms:modified xsi:type="dcterms:W3CDTF">2016-11-24T17:34:55Z</dcterms:modified>
</cp:coreProperties>
</file>