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9"/>
  </p:notesMasterIdLst>
  <p:sldIdLst>
    <p:sldId id="286" r:id="rId3"/>
    <p:sldId id="263" r:id="rId4"/>
    <p:sldId id="264" r:id="rId5"/>
    <p:sldId id="268" r:id="rId6"/>
    <p:sldId id="281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63D90-E1A6-484D-B05A-FBB726A2C26D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10B79-57F1-4B2B-8341-3803C0732C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46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472B83-4EC4-409A-99D0-74CB20AC9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7756F-2A17-4611-A920-16944C3CE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50B4E-91AB-4EB1-A61C-D2D3CA9BD2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901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36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9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70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00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35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843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8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9B6AC-EFBA-4BB6-9D56-25C565F72C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29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998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9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86E7B-D70C-4826-BE94-66AC8F2BF2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67939-ABA0-4623-B851-2349FAABE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5F366-36F7-4FDA-929B-C5DBC4897A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F3E01-BBE5-43B5-B144-64C737D5E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D87A6-D164-41C0-AEBB-80EBCA0D3E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FB046-3FBD-4DE1-8637-F0E1184FB8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38F85-54B9-4061-B476-DE532729BB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E7B5E8-159C-4FA3-BC94-CE72E83C4B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u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10.01.2017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186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5"/>
          <p:cNvGrpSpPr/>
          <p:nvPr/>
        </p:nvGrpSpPr>
        <p:grpSpPr>
          <a:xfrm>
            <a:off x="142844" y="214290"/>
            <a:ext cx="8885473" cy="1128674"/>
            <a:chOff x="51428" y="74990"/>
            <a:chExt cx="9069712" cy="1125122"/>
          </a:xfrm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grpSpPr>
        <p:sp>
          <p:nvSpPr>
            <p:cNvPr id="6" name="Rectangle 52"/>
            <p:cNvSpPr>
              <a:spLocks noChangeArrowheads="1"/>
            </p:cNvSpPr>
            <p:nvPr/>
          </p:nvSpPr>
          <p:spPr bwMode="auto">
            <a:xfrm>
              <a:off x="62172" y="74990"/>
              <a:ext cx="9058968" cy="576693"/>
            </a:xfrm>
            <a:prstGeom prst="rect">
              <a:avLst/>
            </a:prstGeom>
            <a:solidFill>
              <a:srgbClr val="009900"/>
            </a:solidFill>
            <a:ln w="9525" algn="in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7" name="Rectangle 53"/>
            <p:cNvSpPr>
              <a:spLocks noChangeArrowheads="1"/>
            </p:cNvSpPr>
            <p:nvPr/>
          </p:nvSpPr>
          <p:spPr bwMode="auto">
            <a:xfrm>
              <a:off x="51428" y="652207"/>
              <a:ext cx="9065695" cy="547905"/>
            </a:xfrm>
            <a:prstGeom prst="rect">
              <a:avLst/>
            </a:prstGeom>
            <a:solidFill>
              <a:srgbClr val="0000FF"/>
            </a:solidFill>
            <a:ln w="9525" algn="in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endParaRPr>
            </a:p>
          </p:txBody>
        </p:sp>
      </p:grpSp>
      <p:sp>
        <p:nvSpPr>
          <p:cNvPr id="8" name="WordArt 60"/>
          <p:cNvSpPr>
            <a:spLocks noChangeArrowheads="1" noChangeShapeType="1" noTextEdit="1"/>
          </p:cNvSpPr>
          <p:nvPr/>
        </p:nvSpPr>
        <p:spPr bwMode="auto">
          <a:xfrm>
            <a:off x="1661091" y="428604"/>
            <a:ext cx="7268627" cy="8572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МУНИЦИПАЛЬНОЕ АВТОНОМНОЕ ДОШКОЛЬНОЕ ОБРАЗОВАТЕЛЬНОЕ 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i="1" kern="10" dirty="0" smtClean="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ДЕТСКИЙ	   САД   КОМБИНИРОВАННОГО   ВИДА   «РОДНИЧОК»</a:t>
            </a:r>
            <a:endParaRPr lang="ru-RU" sz="3600" i="1" kern="10" dirty="0">
              <a:ln w="9525">
                <a:solidFill>
                  <a:srgbClr val="FFFF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pic>
        <p:nvPicPr>
          <p:cNvPr id="1027" name="Picture 3" descr="C:\Users\Евгения\Desktop\разное\имидж учреждения\логотип МАЛОУ ДСКВ РОДНИЧО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1357290" cy="1032070"/>
          </a:xfrm>
          <a:prstGeom prst="rect">
            <a:avLst/>
          </a:prstGeom>
          <a:noFill/>
        </p:spPr>
      </p:pic>
      <p:sp>
        <p:nvSpPr>
          <p:cNvPr id="12" name="Text Box 50"/>
          <p:cNvSpPr txBox="1">
            <a:spLocks noChangeArrowheads="1"/>
          </p:cNvSpPr>
          <p:nvPr/>
        </p:nvSpPr>
        <p:spPr bwMode="auto">
          <a:xfrm>
            <a:off x="3571868" y="4643446"/>
            <a:ext cx="5286412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8064A2">
                    <a:lumMod val="50000"/>
                  </a:srgbClr>
                </a:solidFill>
                <a:latin typeface="Calibri"/>
              </a:rPr>
              <a:t>:</a:t>
            </a:r>
            <a:endParaRPr lang="ru-RU" sz="2000" b="1" dirty="0">
              <a:solidFill>
                <a:srgbClr val="00B0F0"/>
              </a:solidFill>
              <a:latin typeface="Calibri"/>
            </a:endParaRPr>
          </a:p>
        </p:txBody>
      </p:sp>
      <p:pic>
        <p:nvPicPr>
          <p:cNvPr id="1026" name="Picture 2" descr="C:\Documents and Settings\Александр\Рабочий стол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00768"/>
            <a:ext cx="9144000" cy="857232"/>
          </a:xfrm>
          <a:prstGeom prst="rect">
            <a:avLst/>
          </a:prstGeom>
          <a:noFill/>
        </p:spPr>
      </p:pic>
      <p:sp>
        <p:nvSpPr>
          <p:cNvPr id="10" name="Text Box 50"/>
          <p:cNvSpPr txBox="1">
            <a:spLocks noChangeArrowheads="1"/>
          </p:cNvSpPr>
          <p:nvPr/>
        </p:nvSpPr>
        <p:spPr bwMode="auto">
          <a:xfrm>
            <a:off x="2071670" y="6457890"/>
            <a:ext cx="4433885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гп. Междуреченский, 2016г.</a:t>
            </a:r>
            <a:endParaRPr lang="ru-RU" sz="20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1643050"/>
            <a:ext cx="46434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ln>
                  <a:solidFill>
                    <a:srgbClr val="1F497D"/>
                  </a:solidFill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2285992"/>
            <a:ext cx="478634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 kern="0" dirty="0" smtClean="0">
                <a:ln w="1905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Край</a:t>
            </a:r>
            <a:r>
              <a:rPr lang="ru-RU" sz="4400" b="1" i="1" kern="0" dirty="0">
                <a:ln w="1905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, в котором мы живем, мы </a:t>
            </a:r>
            <a:r>
              <a:rPr lang="ru-RU" sz="4400" b="1" i="1" kern="0" dirty="0" err="1" smtClean="0">
                <a:ln w="1905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Югорией</a:t>
            </a:r>
            <a:r>
              <a:rPr lang="ru-RU" sz="4400" b="1" i="1" kern="0" dirty="0" smtClean="0">
                <a:ln w="1905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 зовём!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4400" b="1" dirty="0">
              <a:ln w="1905"/>
              <a:solidFill>
                <a:srgbClr val="F79646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6270"/>
            <a:ext cx="3203848" cy="4263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73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от Ковалёвой\Югорск\Югорск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715304" cy="5857916"/>
          </a:xfrm>
          <a:prstGeom prst="rect">
            <a:avLst/>
          </a:prstGeom>
          <a:noFill/>
        </p:spPr>
      </p:pic>
      <p:pic>
        <p:nvPicPr>
          <p:cNvPr id="22530" name="Picture 2" descr="D:\мамино\ПРЕКТ МОЯ МАЛАЯ РОДИНА - МЕЖДУРЕЧЕНСКИЙ\КАРТИНКИ\герб югорск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14290"/>
            <a:ext cx="1857388" cy="23217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29058" y="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ЮГОРСК  </a:t>
            </a:r>
            <a:endParaRPr lang="ru-RU" sz="360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D:\мамино\ПРЕКТ МОЯ МАЛАЯ РОДИНА - МЕЖДУРЕЧЕНСКИЙ\КАРТИНКИ\совет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6937590" cy="4982801"/>
          </a:xfrm>
          <a:prstGeom prst="rect">
            <a:avLst/>
          </a:prstGeom>
          <a:noFill/>
        </p:spPr>
      </p:pic>
      <p:pic>
        <p:nvPicPr>
          <p:cNvPr id="38916" name="Picture 4" descr="D:\мамино\ПРЕКТ МОЯ МАЛАЯ РОДИНА - МЕЖДУРЕЧЕНСКИЙ\КАРТИНКИ\герб советского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3" y="214290"/>
            <a:ext cx="1714512" cy="21431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57554" y="28572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СОВЕТСКИЙ</a:t>
            </a:r>
            <a:endParaRPr lang="ru-RU" sz="36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мамино\ПРЕКТ МОЯ МАЛАЯ РОДИНА - МЕЖДУРЕЧЕНСКИЙ\КАРТИНКИ\няга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14422"/>
            <a:ext cx="6357982" cy="4518392"/>
          </a:xfrm>
          <a:prstGeom prst="rect">
            <a:avLst/>
          </a:prstGeom>
          <a:noFill/>
        </p:spPr>
      </p:pic>
      <p:pic>
        <p:nvPicPr>
          <p:cNvPr id="10242" name="Picture 2" descr="D:\мамино\ПРЕКТ МОЯ МАЛАЯ РОДИНА - МЕЖДУРЕЧЕНСКИЙ\КАРТИНКИ\герб нягани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00042"/>
            <a:ext cx="1500198" cy="20075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28572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НЯГАНЬ</a:t>
            </a:r>
            <a:endParaRPr lang="ru-RU" sz="36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от Ковалёвой\Пыть - Ях\пыть - я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28604"/>
            <a:ext cx="4786345" cy="6096000"/>
          </a:xfrm>
          <a:prstGeom prst="rect">
            <a:avLst/>
          </a:prstGeom>
          <a:noFill/>
        </p:spPr>
      </p:pic>
      <p:pic>
        <p:nvPicPr>
          <p:cNvPr id="9219" name="Picture 3" descr="D:\мамино\ПРЕКТ МОЯ МАЛАЯ РОДИНА - МЕЖДУРЕЧЕНСКИЙ\КАРТИНКИ\герб пыть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-285776"/>
            <a:ext cx="1857388" cy="30201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14744" y="50004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ПЫТЬ-ЯХ</a:t>
            </a:r>
            <a:endParaRPr lang="ru-RU" sz="36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мамино\ПРЕКТ МОЯ МАЛАЯ РОДИНА - МЕЖДУРЕЧЕНСКИЙ\КАРТИНКИ\ханты - 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85860"/>
            <a:ext cx="7358114" cy="4909241"/>
          </a:xfrm>
          <a:prstGeom prst="rect">
            <a:avLst/>
          </a:prstGeom>
          <a:noFill/>
        </p:spPr>
      </p:pic>
      <p:pic>
        <p:nvPicPr>
          <p:cNvPr id="41987" name="Picture 3" descr="D:\мамино\ПРЕКТ МОЯ МАЛАЯ РОДИНА - МЕЖДУРЕЧЕНСКИЙ\КАРТИНКИ\герб х-м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3D1DC"/>
              </a:clrFrom>
              <a:clrTo>
                <a:srgbClr val="D3D1D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14290"/>
            <a:ext cx="1714512" cy="22848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00042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ХАНТЫ - МАНСИЙСК</a:t>
            </a:r>
            <a:endParaRPr lang="ru-RU" sz="36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ГОРОДА ХМАО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ГОРОДА ХМАО</Template>
  <TotalTime>450</TotalTime>
  <Words>32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ПРЕЗЕНТАЦИЯ ГОРОДА ХМАО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Край, в котором мы живем, мы Югорией зовем!</dc:title>
  <dc:creator>Мои  Документы</dc:creator>
  <cp:lastModifiedBy>ГБ</cp:lastModifiedBy>
  <cp:revision>31</cp:revision>
  <dcterms:created xsi:type="dcterms:W3CDTF">2013-04-25T13:05:22Z</dcterms:created>
  <dcterms:modified xsi:type="dcterms:W3CDTF">2017-01-10T09:20:43Z</dcterms:modified>
</cp:coreProperties>
</file>