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915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161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9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8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03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0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34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220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44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5925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113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D9E9FA-6AA3-4116-9D92-F69D191C099B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E4B849-687F-4BD0-BBED-CD82F975D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3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fb.ru/article/5981/gorodetskaya-rospi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fb.ru/article/145864/narodyi-indii-svoeobraznost-rasseleniya-i-traditsi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20889" y="1576317"/>
            <a:ext cx="6213428" cy="379407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«Национальные традиции в произведениях декоративного искусства»</a:t>
            </a:r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0166" y="4080681"/>
            <a:ext cx="2812781" cy="2579426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ЛогачеваН.Е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05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246784"/>
            <a:ext cx="6810233" cy="63587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кировских мастеров поражает яркими узорами, нестандартными пропорциями и формой. Всех приводят в восторг нарядные, замечательно оформленные и расписанные барыни-франтихи, пони, петухи, козлы. Первые дымковские игрушки появились в 1811 году. На вятском празднике продавались глиняные куклы с росписью. Глиняные игрушки изготавливали мастера села Дымково. Они занимались этим вместе со своими семьями.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фабрика, выпускающая дымковские игрушки, работает в Кирове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815" y="1572347"/>
            <a:ext cx="4572000" cy="3438525"/>
          </a:xfrm>
        </p:spPr>
      </p:pic>
    </p:spTree>
    <p:extLst>
      <p:ext uri="{BB962C8B-B14F-4D97-AF65-F5344CB8AC3E}">
        <p14:creationId xmlns:p14="http://schemas.microsoft.com/office/powerpoint/2010/main" val="2885854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245660"/>
            <a:ext cx="5336275" cy="6305265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меньшей известностью обладает центр народного промысла в деревне Филимоново под Тулой, где рождаются замечательные глиняные игрушки. Люди и животные, изготовленные мастерами, отличаются причудливостью формы и большой выразительностью. Это крестьянки, барыни, солдаты, коровы, наездники на лошадях, бараны.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 невозможно перепутать с другими, так как они несут свои неповторимые черты в форме лепки и росписи. Они играют всеми цветами радуги</a:t>
            </a:r>
            <a:r>
              <a:rPr lang="ru-RU" sz="2000" dirty="0" smtClean="0"/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421" y="1027906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728346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6" y="365125"/>
            <a:ext cx="5704764" cy="6185800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 - древний город, жители которого издавна занимались гончарным делом. Преимущественно они изготавливали посуду, однако некоторые мастера занимались глиняной игрушкой. Правда, в 1930 году промысел пришёл в упадок. Восстановление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мастерских произошло в 1967 году.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 выглядят строже на фоне ярких дымковских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Гамму цветов составляют коричневый, чёрный и тёмно-зелёный цвета. Здесь много забавных образов, простых, но в то же время дышащих теплотой и юмором. Это бабы-крестьянки, бородатые мужики, куклы с прялками.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25124"/>
            <a:ext cx="5868856" cy="4351338"/>
          </a:xfrm>
        </p:spPr>
      </p:pic>
    </p:spTree>
    <p:extLst>
      <p:ext uri="{BB962C8B-B14F-4D97-AF65-F5344CB8AC3E}">
        <p14:creationId xmlns:p14="http://schemas.microsoft.com/office/powerpoint/2010/main" val="483934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378773"/>
            <a:ext cx="5700215" cy="611756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посуда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Неподалеку от Москвы расположено село Гжель. С 14-го века здесь занимались гончарным делом. Среди посуды, которую выпускали квасники, - тарелки и игрушки, которые расписаны коричневыми и желтовато-зелеными красками для керамики. Сейчас фарфоровые изделия, выпущенные в Гжели, имеют мировую славу. Причина этого - неповторимость формы и рисунка. Гжельский фарфор отличается синей росписью, сделанной на белом фоне. Правда, синева не является однородной. Если присмотреться, то можно обнаружить тончайшие оттенки и полутона, навевающие мысли о голубизне неба, речной и озерной воды. Помимо посуды в Гжели производят игрушки и малую скульптуру. Все, что делают мастера, поражает гармонией содержания и формы. Это настоящее произведение народного декоративного искусства. Гжель приобрести мечтает каждый.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56199"/>
            <a:ext cx="5715000" cy="4330452"/>
          </a:xfrm>
        </p:spPr>
      </p:pic>
    </p:spTree>
    <p:extLst>
      <p:ext uri="{BB962C8B-B14F-4D97-AF65-F5344CB8AC3E}">
        <p14:creationId xmlns:p14="http://schemas.microsoft.com/office/powerpoint/2010/main" val="117287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80964" cy="615303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Долгие века домашнее производство в крестьянских семьях, а начиная с XVIII-XIX веков и кустарные промыслы, снабжали города и деревни разнообразной утварью из глины, дерева и металла, набивными тканями, керамическими и деревянными игрушками, коврами и др. Наибольшую популярность приобрели знаменитая своей яркостью и жизнерадостностью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городецкая роспись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дереву, дымковские фигурки и свистульки из глины,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лукутинские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расписные лаковые шкатулки. Каждый из этих предметов - произведение народного декоративного искусства. Деревянное золото – хохломская роспись – вызывает огромный интерес в России и за рубежом.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01" y="1335798"/>
            <a:ext cx="4317242" cy="4211685"/>
          </a:xfrm>
        </p:spPr>
      </p:pic>
    </p:spTree>
    <p:extLst>
      <p:ext uri="{BB962C8B-B14F-4D97-AF65-F5344CB8AC3E}">
        <p14:creationId xmlns:p14="http://schemas.microsoft.com/office/powerpoint/2010/main" val="219248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36307" cy="583095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Вологодское кружево - народное декоративное искусство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Вологодские кружева приобрели популярность в европейских столицах в конце XVIII века. И в наше время многие иностранцы ошибочно считают, что кружева на территории России плетут только в Вологде. На самом деле Елец, Кириши, Вятка тоже имеют основание гордиться своими изделиями. Почти все они обладают своими неповторимыми особенностями. Так, очень интересны михайловские цветные кружева. У нас в стране они приобрели не меньшую популярность, чем вологодские. Тем не менее, как и сотни лет назад, именно в Вологду едут за белоснежным чудом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972" y="1690688"/>
            <a:ext cx="3157828" cy="4351338"/>
          </a:xfrm>
        </p:spPr>
      </p:pic>
    </p:spTree>
    <p:extLst>
      <p:ext uri="{BB962C8B-B14F-4D97-AF65-F5344CB8AC3E}">
        <p14:creationId xmlns:p14="http://schemas.microsoft.com/office/powerpoint/2010/main" val="3132797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90146" cy="565353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Ажурная резьба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Ажурная резьба украшает предметы из кости небольшого размера: коробочки, шкатулки, кулоны, броши. Произведение народного декоративного искусства – костяное кружево – так поэтично называют ажурную резьбу.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распространение получили три разновидности орнамента в деле резки по кости: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Геометрический - сплетение прямых и кривых линий.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Рокайльный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стилизация формы морской раковины.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ажурной резьбы используется для создания композиций на основе орнамента и сюжетных. Сырьем служит обыкновенная коровья кость.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Тонкая работа над ажурной резьбой требует специальных инструментов: надфилей, штихелей,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клепиков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лобзиков.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61" y="829338"/>
            <a:ext cx="4564030" cy="4351338"/>
          </a:xfrm>
        </p:spPr>
      </p:pic>
    </p:spTree>
    <p:extLst>
      <p:ext uri="{BB962C8B-B14F-4D97-AF65-F5344CB8AC3E}">
        <p14:creationId xmlns:p14="http://schemas.microsoft.com/office/powerpoint/2010/main" val="268113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31591" cy="6117562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Бисероплетение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Бисероплетение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гордиться многовековой историей, как и сам бисер. Жители Древнего Египта первыми овладели сложным мастерством плетения ожерелий на основе мелких цветных шариков из стекла, а также украшали ими одежду. Однако по-настоящему расцвело бисерное производство в Х веке. В течение долгих лет жители Венеции бережно хранили секреты мастерства. Роскошным бисером украшали кошельки и сумочки, обувь, одежду и другие изящные вещи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появился бисер в Америке, он пришел на смену традиционным материалам, используемым коренными жителями. Здесь им отделывали колыбели, корзины, серёжки, табакерки.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Крайнего Севера украшали бисерной вышивкой унты, шубы, оленью упряжь, головные уборы.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419" y="1263780"/>
            <a:ext cx="3800475" cy="3810000"/>
          </a:xfrm>
        </p:spPr>
      </p:pic>
    </p:spTree>
    <p:extLst>
      <p:ext uri="{BB962C8B-B14F-4D97-AF65-F5344CB8AC3E}">
        <p14:creationId xmlns:p14="http://schemas.microsoft.com/office/powerpoint/2010/main" val="2367594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6" y="395785"/>
            <a:ext cx="5581934" cy="625067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Батик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роспись ткани своими руками с применением фиксирующих составов. Техника базируется на наблюдении, что резиновый клей, парафин при нанесении на ткань не пропускают сквозь себя краску.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несколько разновидностей батика — узелковый, горячий,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шибори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холодный.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"батик" индонезийское, что означает "рисовать", "штриховать", "покрывать каплями".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роспись издревле использовалась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народами Индии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Индонезии. В Европу батик пришел в ХХ веке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56634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58848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56881" cy="581731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роспись – известный русский промысел, появившийся в XIX веке в деревне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Жостово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недалеко от Москвы. Принадлежит к самым популярным промыслам, где создается русская народная живопись. Знаменитые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подносы расписываются от руки. Чаще всего изображаются букеты цветов на черном фоне.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71" y="1940125"/>
            <a:ext cx="4660991" cy="3491683"/>
          </a:xfrm>
        </p:spPr>
      </p:pic>
    </p:spTree>
    <p:extLst>
      <p:ext uri="{BB962C8B-B14F-4D97-AF65-F5344CB8AC3E}">
        <p14:creationId xmlns:p14="http://schemas.microsoft.com/office/powerpoint/2010/main" val="354725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354842"/>
            <a:ext cx="5418161" cy="620973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 – промысел, появившийся в середине XIX века в городе Городце. Роспись отличается яркостью и лаконичностью. Темы ее – фигурки коней, жанровые сцены, цветочные узоры. Украшала двери, ставни, мебель,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прялки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47" y="103405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449386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194" y="365125"/>
            <a:ext cx="5459105" cy="6267687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Хохломская роспись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Хохломская роспись — один из самых старых народных промыслов. Возникла в XVII веке в Хохломе, недалеко от Нижнего Новгорода. Хохломская роспись - декоративная роспись деревянных предметов, выполненная на золотистом фоне чёрным, красным, реже зелёным цветом. После нанесения рисунка осуществляется покрытие изделия особым составом и трехкратная обработка в печи, которая позволяет достичь уникального медово-золотистого цвета. Традиционными для хохломы являются ягоды рябины и земляники красного цвета, ветки и цветы. Часто в композициях фигурируют звери, рыбы и птицы, превращая сделанное в подлинное произведение народного декоративного искусства. Деревянное золото – так часто называют хохломскую роспись.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52" y="1027906"/>
            <a:ext cx="5715000" cy="3876675"/>
          </a:xfrm>
        </p:spPr>
      </p:pic>
    </p:spTree>
    <p:extLst>
      <p:ext uri="{BB962C8B-B14F-4D97-AF65-F5344CB8AC3E}">
        <p14:creationId xmlns:p14="http://schemas.microsoft.com/office/powerpoint/2010/main" val="1326578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75</TotalTime>
  <Words>123</Words>
  <Application>Microsoft Office PowerPoint</Application>
  <PresentationFormat>Широкоэкранный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Garamond</vt:lpstr>
      <vt:lpstr>Times New Roman</vt:lpstr>
      <vt:lpstr>Savon</vt:lpstr>
      <vt:lpstr>«Национальные традиции в произведениях декоративного искусства»</vt:lpstr>
      <vt:lpstr>Долгие века домашнее производство в крестьянских семьях, а начиная с XVIII-XIX веков и кустарные промыслы, снабжали города и деревни разнообразной утварью из глины, дерева и металла, набивными тканями, керамическими и деревянными игрушками, коврами и др. Наибольшую популярность приобрели знаменитая своей яркостью и жизнерадостностью городецкая роспись по дереву, дымковские фигурки и свистульки из глины, лукутинские расписные лаковые шкатулки. Каждый из этих предметов - произведение народного декоративного искусства. Деревянное золото – хохломская роспись – вызывает огромный интерес в России и за рубежом.</vt:lpstr>
      <vt:lpstr>Вологодское кружево - народное декоративное искусство Вологодские кружева приобрели популярность в европейских столицах в конце XVIII века. И в наше время многие иностранцы ошибочно считают, что кружева на территории России плетут только в Вологде. На самом деле Елец, Кириши, Вятка тоже имеют основание гордиться своими изделиями. Почти все они обладают своими неповторимыми особенностями. Так, очень интересны михайловские цветные кружева. У нас в стране они приобрели не меньшую популярность, чем вологодские. Тем не менее, как и сотни лет назад, именно в Вологду едут за белоснежным чудом</vt:lpstr>
      <vt:lpstr>Ажурная резьба Ажурная резьба украшает предметы из кости небольшого размера: коробочки, шкатулки, кулоны, броши. Произведение народного декоративного искусства – костяное кружево – так поэтично называют ажурную резьбу. Наибольшее распространение получили три разновидности орнамента в деле резки по кости: Геометрический - сплетение прямых и кривых линий. Растительный. Рокайльный - стилизация формы морской раковины. Техника ажурной резьбы используется для создания композиций на основе орнамента и сюжетных. Сырьем служит обыкновенная коровья кость. Тонкая работа над ажурной резьбой требует специальных инструментов: надфилей, штихелей, клепиков, лобзиков. </vt:lpstr>
      <vt:lpstr>Бисероплетение Бисероплетение может гордиться многовековой историей, как и сам бисер. Жители Древнего Египта первыми овладели сложным мастерством плетения ожерелий на основе мелких цветных шариков из стекла, а также украшали ими одежду. Однако по-настоящему расцвело бисерное производство в Х веке. В течение долгих лет жители Венеции бережно хранили секреты мастерства. Роскошным бисером украшали кошельки и сумочки, обувь, одежду и другие изящные вещи. Когда появился бисер в Америке, он пришел на смену традиционным материалам, используемым коренными жителями. Здесь им отделывали колыбели, корзины, серёжки, табакерки. Народы Крайнего Севера украшали бисерной вышивкой унты, шубы, оленью упряжь, головные уборы.</vt:lpstr>
      <vt:lpstr>Батик  Батик - роспись ткани своими руками с применением фиксирующих составов. Техника базируется на наблюдении, что резиновый клей, парафин при нанесении на ткань не пропускают сквозь себя краску. Имеется несколько разновидностей батика — узелковый, горячий, шибори, холодный. Название "батик" индонезийское, что означает "рисовать", "штриховать", "покрывать каплями". Эта роспись издревле использовалась народами Индии и Индонезии. В Европу батик пришел в ХХ веке </vt:lpstr>
      <vt:lpstr>Роспись  Жостовская роспись – известный русский промысел, появившийся в XIX веке в деревне Жостово, недалеко от Москвы. Принадлежит к самым популярным промыслам, где создается русская народная живопись. Знаменитые жостовские подносы расписываются от руки. Чаще всего изображаются букеты цветов на черном фоне.</vt:lpstr>
      <vt:lpstr>Городецкая роспись Городецкая роспись – промысел, появившийся в середине XIX века в городе Городце. Роспись отличается яркостью и лаконичностью. Темы ее – фигурки коней, жанровые сцены, цветочные узоры. Украшала двери, ставни, мебель, прялки.</vt:lpstr>
      <vt:lpstr>Хохломская роспись Хохломская роспись — один из самых старых народных промыслов. Возникла в XVII веке в Хохломе, недалеко от Нижнего Новгорода. Хохломская роспись - декоративная роспись деревянных предметов, выполненная на золотистом фоне чёрным, красным, реже зелёным цветом. После нанесения рисунка осуществляется покрытие изделия особым составом и трехкратная обработка в печи, которая позволяет достичь уникального медово-золотистого цвета. Традиционными для хохломы являются ягоды рябины и земляники красного цвета, ветки и цветы. Часто в композициях фигурируют звери, рыбы и птицы, превращая сделанное в подлинное произведение народного декоративного искусства. Деревянное золото – так часто называют хохломскую роспись.</vt:lpstr>
      <vt:lpstr>Дымковская игрушка Продукция кировских мастеров поражает яркими узорами, нестандартными пропорциями и формой. Всех приводят в восторг нарядные, замечательно оформленные и расписанные барыни-франтихи, пони, петухи, козлы. Первые дымковские игрушки появились в 1811 году. На вятском празднике продавались глиняные куклы с росписью. Глиняные игрушки изготавливали мастера села Дымково. Они занимались этим вместе со своими семьями. Сейчас фабрика, выпускающая дымковские игрушки, работает в Кирове </vt:lpstr>
      <vt:lpstr>Филимоновская игрушка Не меньшей известностью обладает центр народного промысла в деревне Филимоново под Тулой, где рождаются замечательные глиняные игрушки. Люди и животные, изготовленные мастерами, отличаются причудливостью формы и большой выразительностью. Это крестьянки, барыни, солдаты, коровы, наездники на лошадях, бараны. Филимоновские игрушки невозможно перепутать с другими, так как они несут свои неповторимые черты в форме лепки и росписи. Они играют всеми цветами радуги.</vt:lpstr>
      <vt:lpstr>Каргопольская игрушка Каргополь - древний город, жители которого издавна занимались гончарным делом. Преимущественно они изготавливали посуду, однако некоторые мастера занимались глиняной игрушкой. Правда, в 1930 году промысел пришёл в упадок. Восстановление каргопольских мастерских произошло в 1967 году. Каргопольские игрушки выглядят строже на фоне ярких дымковских и филимоновских. Гамму цветов составляют коричневый, чёрный и тёмно-зелёный цвета. Здесь много забавных образов, простых, но в то же время дышащих теплотой и юмором. Это бабы-крестьянки, бородатые мужики, куклы с прялками. </vt:lpstr>
      <vt:lpstr>Гжельская посуда Неподалеку от Москвы расположено село Гжель. С 14-го века здесь занимались гончарным делом. Среди посуды, которую выпускали квасники, - тарелки и игрушки, которые расписаны коричневыми и желтовато-зелеными красками для керамики. Сейчас фарфоровые изделия, выпущенные в Гжели, имеют мировую славу. Причина этого - неповторимость формы и рисунка. Гжельский фарфор отличается синей росписью, сделанной на белом фоне. Правда, синева не является однородной. Если присмотреться, то можно обнаружить тончайшие оттенки и полутона, навевающие мысли о голубизне неба, речной и озерной воды. Помимо посуды в Гжели производят игрушки и малую скульптуру. Все, что делают мастера, поражает гармонией содержания и формы. Это настоящее произведение народного декоративного искусства. Гжель приобрести мечтает каждый.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нина</cp:lastModifiedBy>
  <cp:revision>9</cp:revision>
  <dcterms:created xsi:type="dcterms:W3CDTF">2017-01-03T17:02:24Z</dcterms:created>
  <dcterms:modified xsi:type="dcterms:W3CDTF">2017-01-03T19:51:55Z</dcterms:modified>
</cp:coreProperties>
</file>