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D1D"/>
    <a:srgbClr val="FF0000"/>
    <a:srgbClr val="97192B"/>
    <a:srgbClr val="911F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956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600451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МБДОУ «Детский сад № 28»</a:t>
            </a:r>
            <a:br>
              <a:rPr lang="ru-RU" sz="2000" b="1" dirty="0" smtClean="0"/>
            </a:br>
            <a:r>
              <a:rPr lang="ru-RU" sz="2000" b="1" dirty="0" smtClean="0"/>
              <a:t>г. Новомосковск</a:t>
            </a:r>
            <a:br>
              <a:rPr lang="ru-RU" sz="20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Презентация для детей 4 – 5 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/>
              <a:t>«Новогодние загадки»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3886200"/>
            <a:ext cx="5976664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Подготовила: учитель – логопед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Карцева Е. В.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2332481"/>
            <a:ext cx="31683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коробки, и в пакеты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Упакованы конфеты.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Фантики так ярки!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Будут всем...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(подарки)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http://adsweets.ru/images/vkusnosti/novogodnee-prazdni4noe/middle/038z1.jpg"/>
          <p:cNvPicPr>
            <a:picLocks noChangeAspect="1" noChangeArrowheads="1"/>
          </p:cNvPicPr>
          <p:nvPr/>
        </p:nvPicPr>
        <p:blipFill>
          <a:blip r:embed="rId3" cstate="print"/>
          <a:srcRect l="3974" r="4627"/>
          <a:stretch>
            <a:fillRect/>
          </a:stretch>
        </p:blipFill>
        <p:spPr bwMode="auto">
          <a:xfrm>
            <a:off x="3131840" y="1246919"/>
            <a:ext cx="5760640" cy="509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1945295"/>
            <a:ext cx="28803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Ёлка в праздник Новый год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Взрослых и детей зовёт.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Приглашает весь народ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новогодний 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B05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(хоровод)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ic.pics.livejournal.com/kabilov/14704449/41259/41259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556792"/>
            <a:ext cx="5486400" cy="4690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2180769"/>
            <a:ext cx="230425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Вьюга по двору гуляет,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доме ёлочка сверкает.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водят хоровод.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за праздник?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(Новый год)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gov.cap.ru/UserFiles/news/201412/22/2014_12_22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88840"/>
            <a:ext cx="6335640" cy="4355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2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7544" y="1972441"/>
            <a:ext cx="34563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сегодня поиграем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необычную игру.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47D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стишок вам прочитаю –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47D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47D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 в нём не доскажу.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47D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Быстро отвечайте,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Праздник угадайте!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img-fotki.yandex.ru/get/9092/58581001.db/0_acfcb_d34d62d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988840"/>
            <a:ext cx="5400601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2230778"/>
            <a:ext cx="31683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нём двенадцать месяцев,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Запросто уместятся.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их вместе соберёт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 слово, это...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(год)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 descr="http://1portable.ru/uploads/posts/2012-12/thumbs/1356124768_j3cmvfv8wxekeoj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374998"/>
            <a:ext cx="5150346" cy="5150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2238110"/>
            <a:ext cx="381642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нам домой под Новый год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Кто-то из лесу придёт,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Вся пушистая, в иголках,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зовут ту гостью...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           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(ёлка)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http://img-fotki.yandex.ru/get/5312/102699435.41c/0_73f46_ef8bfec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4536504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1520" y="2089723"/>
            <a:ext cx="367240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Целый год лежал на полке,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теперь висит на ёлке.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не фонарик,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стеклянный...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(шарик)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http://alfaday.net/uploads/posts/2015-11/1448897414_m1brucd5esl0ub2.jpg"/>
          <p:cNvPicPr>
            <a:picLocks noChangeAspect="1" noChangeArrowheads="1"/>
          </p:cNvPicPr>
          <p:nvPr/>
        </p:nvPicPr>
        <p:blipFill>
          <a:blip r:embed="rId3" cstate="print"/>
          <a:srcRect r="15329" b="16556"/>
          <a:stretch>
            <a:fillRect/>
          </a:stretch>
        </p:blipFill>
        <p:spPr bwMode="auto">
          <a:xfrm>
            <a:off x="3707904" y="1484784"/>
            <a:ext cx="5187753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2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1981020"/>
            <a:ext cx="352839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Быстро огоньки мигают,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Сверху вниз перебегают.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 дружная команда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Называется….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(гирлянда)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Гирлянда &quot;Рис&quot; (цветное свечение), 100 лампочек"/>
          <p:cNvPicPr>
            <a:picLocks noChangeAspect="1" noChangeArrowheads="1"/>
          </p:cNvPicPr>
          <p:nvPr/>
        </p:nvPicPr>
        <p:blipFill>
          <a:blip r:embed="rId3" cstate="print"/>
          <a:srcRect l="9091" t="9091" r="10606" b="9091"/>
          <a:stretch>
            <a:fillRect/>
          </a:stretch>
        </p:blipFill>
        <p:spPr bwMode="auto">
          <a:xfrm>
            <a:off x="3995936" y="1700808"/>
            <a:ext cx="4812535" cy="490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580112" y="2082063"/>
            <a:ext cx="31683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красавице лесной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Золотится дождь волной —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серебристого шнура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Вниз свисает...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(мишура)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fotohood.ru/images/616272_kartinka-mishura.jpg"/>
          <p:cNvPicPr>
            <a:picLocks noChangeAspect="1" noChangeArrowheads="1"/>
          </p:cNvPicPr>
          <p:nvPr/>
        </p:nvPicPr>
        <p:blipFill>
          <a:blip r:embed="rId3" cstate="print"/>
          <a:srcRect l="10525"/>
          <a:stretch>
            <a:fillRect/>
          </a:stretch>
        </p:blipFill>
        <p:spPr bwMode="auto">
          <a:xfrm>
            <a:off x="467544" y="1772816"/>
            <a:ext cx="5134973" cy="4551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42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92080" y="2171628"/>
            <a:ext cx="38519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7192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с подарками приходит,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7192B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7192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Хороводы с нами водит.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7192B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7192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Белой бородой оброс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7192B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7192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Добрый Дедушка...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97192B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(Мороз)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pospeliha.ru/wp-content/uploads/2014/11/moro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453650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52477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96136" y="2222210"/>
            <a:ext cx="334786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Дедушкой Морозом рядом,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Блещет праздничным нарядом.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Нам загадки задаёт,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Водит хоровод, поёт.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 снежинок курточка,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кто?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B0F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(Снегурочка)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http://stat8.blog.ru/lr/0e3483e7761120ce502baacaa877ce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5400600" cy="454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249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МБДОУ «Детский сад № 28» г. Новомосковск  Презентация для детей 4 – 5 лет «Новогодние загадки»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4 – 5 лет «Новогодние загадки»</dc:title>
  <dc:creator>Пользователь</dc:creator>
  <cp:lastModifiedBy>марина</cp:lastModifiedBy>
  <cp:revision>15</cp:revision>
  <dcterms:created xsi:type="dcterms:W3CDTF">2016-12-21T15:05:27Z</dcterms:created>
  <dcterms:modified xsi:type="dcterms:W3CDTF">2017-01-10T12:14:09Z</dcterms:modified>
</cp:coreProperties>
</file>