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360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F706-48A8-42AF-A379-F39500EFF70A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BF90-3112-46E1-B8DE-2607B2021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1709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F706-48A8-42AF-A379-F39500EFF70A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BF90-3112-46E1-B8DE-2607B2021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6780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F706-48A8-42AF-A379-F39500EFF70A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BF90-3112-46E1-B8DE-2607B2021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08054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F706-48A8-42AF-A379-F39500EFF70A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BF90-3112-46E1-B8DE-2607B20216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0403992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F706-48A8-42AF-A379-F39500EFF70A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BF90-3112-46E1-B8DE-2607B2021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68440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F706-48A8-42AF-A379-F39500EFF70A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BF90-3112-46E1-B8DE-2607B2021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71711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F706-48A8-42AF-A379-F39500EFF70A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BF90-3112-46E1-B8DE-2607B2021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56667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F706-48A8-42AF-A379-F39500EFF70A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BF90-3112-46E1-B8DE-2607B2021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07579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F706-48A8-42AF-A379-F39500EFF70A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BF90-3112-46E1-B8DE-2607B2021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7010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F706-48A8-42AF-A379-F39500EFF70A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BF90-3112-46E1-B8DE-2607B2021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1966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F706-48A8-42AF-A379-F39500EFF70A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BF90-3112-46E1-B8DE-2607B2021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9028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F706-48A8-42AF-A379-F39500EFF70A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BF90-3112-46E1-B8DE-2607B2021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9107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F706-48A8-42AF-A379-F39500EFF70A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BF90-3112-46E1-B8DE-2607B2021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5020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F706-48A8-42AF-A379-F39500EFF70A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BF90-3112-46E1-B8DE-2607B2021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2030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F706-48A8-42AF-A379-F39500EFF70A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BF90-3112-46E1-B8DE-2607B2021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238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F706-48A8-42AF-A379-F39500EFF70A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BF90-3112-46E1-B8DE-2607B2021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1915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F706-48A8-42AF-A379-F39500EFF70A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BF90-3112-46E1-B8DE-2607B2021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6332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print">
            <a:alphaModFix amt="8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C3FF706-48A8-42AF-A379-F39500EFF70A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CACBF90-3112-46E1-B8DE-2607B2021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8228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Пословицы мира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Про дружбу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186670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пословица?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b="1" dirty="0" err="1"/>
              <a:t>Посло́вица</a:t>
            </a:r>
            <a:r>
              <a:rPr lang="ru-RU" dirty="0"/>
              <a:t> — малая форма народного поэтического творчества, облачённая в краткое, ритмизованное изречение, несущее обобщённую мысль, вывод, иносказание с дидактическим </a:t>
            </a:r>
            <a:r>
              <a:rPr lang="ru-RU" dirty="0" smtClean="0"/>
              <a:t>уклоном.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400182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4835" y="193602"/>
            <a:ext cx="10364451" cy="1596177"/>
          </a:xfrm>
        </p:spPr>
        <p:txBody>
          <a:bodyPr/>
          <a:lstStyle/>
          <a:p>
            <a:r>
              <a:rPr lang="ru-RU" dirty="0" smtClean="0"/>
              <a:t>Русские пословицы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Дружбу помни, а зло забывай!</a:t>
            </a:r>
          </a:p>
          <a:p>
            <a:r>
              <a:rPr lang="ru-RU" dirty="0"/>
              <a:t>Дружба дружбе рознь, а иную хоть брось.</a:t>
            </a:r>
          </a:p>
          <a:p>
            <a:r>
              <a:rPr lang="ru-RU" dirty="0"/>
              <a:t>В дружбе правда.</a:t>
            </a:r>
          </a:p>
          <a:p>
            <a:r>
              <a:rPr lang="ru-RU" dirty="0"/>
              <a:t>Не сошлись обычаем, не бывать дружбе.</a:t>
            </a:r>
          </a:p>
          <a:p>
            <a:r>
              <a:rPr lang="ru-RU" dirty="0"/>
              <a:t>Дружба дружбой, а служба службой.</a:t>
            </a:r>
          </a:p>
          <a:p>
            <a:r>
              <a:rPr lang="ru-RU" dirty="0"/>
              <a:t>Скатерть со стола — и дружба сплыла.</a:t>
            </a:r>
          </a:p>
          <a:p>
            <a:r>
              <a:rPr lang="ru-RU" dirty="0"/>
              <a:t>Говорить правду — терять дружбу.</a:t>
            </a:r>
          </a:p>
          <a:p>
            <a:r>
              <a:rPr lang="ru-RU" dirty="0"/>
              <a:t>Не давай денег, не теряй дружбы.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1026" name="Picture 2" descr="https://im3-tub-ru.yandex.net/i?id=e4899cc8cd03442a68102df934b4d7b7&amp;n=33&amp;h=215&amp;w=28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1259" y="1722335"/>
            <a:ext cx="4754021" cy="3561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012152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Удмуртские пословицы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/>
            <a:r>
              <a:rPr lang="ru-RU" dirty="0"/>
              <a:t> </a:t>
            </a:r>
            <a:r>
              <a:rPr lang="ru-RU" dirty="0" smtClean="0"/>
              <a:t>К </a:t>
            </a:r>
            <a:r>
              <a:rPr lang="ru-RU" dirty="0" smtClean="0"/>
              <a:t>другу всегда пойти можно</a:t>
            </a:r>
          </a:p>
          <a:p>
            <a:pPr marL="0" indent="0"/>
            <a:r>
              <a:rPr lang="ru-RU" dirty="0"/>
              <a:t> </a:t>
            </a:r>
            <a:r>
              <a:rPr lang="ru-RU" dirty="0" smtClean="0"/>
              <a:t>голос друга и в темноте узнаешь</a:t>
            </a:r>
          </a:p>
          <a:p>
            <a:pPr marL="0" indent="0"/>
            <a:r>
              <a:rPr lang="ru-RU" dirty="0"/>
              <a:t> </a:t>
            </a:r>
            <a:r>
              <a:rPr lang="ru-RU" dirty="0" smtClean="0"/>
              <a:t>хороший друг и посоветует и отговорит</a:t>
            </a:r>
          </a:p>
          <a:p>
            <a:pPr marL="0" indent="0"/>
            <a:r>
              <a:rPr lang="ru-RU" dirty="0"/>
              <a:t> </a:t>
            </a:r>
            <a:r>
              <a:rPr lang="ru-RU" dirty="0" smtClean="0"/>
              <a:t>верный друг и через столетия другом же останется</a:t>
            </a:r>
          </a:p>
          <a:p>
            <a:pPr marL="0" indent="0"/>
            <a:r>
              <a:rPr lang="ru-RU" dirty="0"/>
              <a:t> </a:t>
            </a:r>
            <a:r>
              <a:rPr lang="ru-RU" dirty="0" smtClean="0"/>
              <a:t>уважая нового друга, не забывай и старого</a:t>
            </a:r>
          </a:p>
          <a:p>
            <a:pPr marL="0" indent="0"/>
            <a:r>
              <a:rPr lang="ru-RU" dirty="0"/>
              <a:t> </a:t>
            </a:r>
            <a:r>
              <a:rPr lang="ru-RU" dirty="0" smtClean="0"/>
              <a:t>с толстосумом не дружи </a:t>
            </a:r>
          </a:p>
        </p:txBody>
      </p:sp>
    </p:spTree>
    <p:extLst>
      <p:ext uri="{BB962C8B-B14F-4D97-AF65-F5344CB8AC3E}">
        <p14:creationId xmlns:p14="http://schemas.microsoft.com/office/powerpoint/2010/main" xmlns="" val="15500693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Английские пословицы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Верный друг – что лекарство от </a:t>
            </a:r>
            <a:r>
              <a:rPr lang="ru-RU" dirty="0" smtClean="0"/>
              <a:t>болезни</a:t>
            </a:r>
          </a:p>
          <a:p>
            <a:r>
              <a:rPr lang="ru-RU" dirty="0"/>
              <a:t>Тот, кто дружит со всеми, не дружит ни с </a:t>
            </a:r>
            <a:r>
              <a:rPr lang="ru-RU" dirty="0" smtClean="0"/>
              <a:t>кем</a:t>
            </a:r>
          </a:p>
          <a:p>
            <a:r>
              <a:rPr lang="ru-RU" dirty="0"/>
              <a:t>Глаза друга – лучшее </a:t>
            </a:r>
            <a:r>
              <a:rPr lang="ru-RU" dirty="0" smtClean="0"/>
              <a:t>зеркало</a:t>
            </a:r>
          </a:p>
          <a:p>
            <a:r>
              <a:rPr lang="ru-RU" dirty="0"/>
              <a:t>Забор помогает дружбе не </a:t>
            </a:r>
            <a:r>
              <a:rPr lang="ru-RU" dirty="0" smtClean="0"/>
              <a:t>стареть</a:t>
            </a:r>
          </a:p>
          <a:p>
            <a:r>
              <a:rPr lang="ru-RU" dirty="0"/>
              <a:t>Чтобы узнать человека, надо с ним пуд соли съесть.</a:t>
            </a:r>
            <a:endParaRPr lang="ru-RU" dirty="0" smtClean="0"/>
          </a:p>
          <a:p>
            <a:r>
              <a:rPr lang="ru-RU" dirty="0"/>
              <a:t>Хороший друг – мой ближайший родственник.</a:t>
            </a:r>
          </a:p>
        </p:txBody>
      </p:sp>
      <p:pic>
        <p:nvPicPr>
          <p:cNvPr id="3074" name="Picture 2" descr="https://englishemporium.files.wordpress.com/2011/01/englishman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04040" y="1396309"/>
            <a:ext cx="1913857" cy="43104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7719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Французские пословицы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 Другу в долг давать – недруга </a:t>
            </a:r>
            <a:r>
              <a:rPr lang="ru-RU" dirty="0" smtClean="0"/>
              <a:t>приобретать</a:t>
            </a:r>
          </a:p>
          <a:p>
            <a:r>
              <a:rPr lang="ru-RU" dirty="0"/>
              <a:t>Враги наших врагов — наши </a:t>
            </a:r>
            <a:r>
              <a:rPr lang="ru-RU" dirty="0" smtClean="0"/>
              <a:t>друзья</a:t>
            </a:r>
          </a:p>
          <a:p>
            <a:r>
              <a:rPr lang="ru-RU" dirty="0" smtClean="0"/>
              <a:t>Добрый </a:t>
            </a:r>
            <a:r>
              <a:rPr lang="ru-RU" dirty="0"/>
              <a:t>друг лучше ста </a:t>
            </a:r>
            <a:r>
              <a:rPr lang="ru-RU" dirty="0" smtClean="0"/>
              <a:t>родственников</a:t>
            </a:r>
          </a:p>
          <a:p>
            <a:r>
              <a:rPr lang="ru-RU" dirty="0" smtClean="0"/>
              <a:t>Друзья наших друзей </a:t>
            </a:r>
            <a:r>
              <a:rPr lang="ru-RU" dirty="0"/>
              <a:t>— наши </a:t>
            </a:r>
            <a:r>
              <a:rPr lang="ru-RU" dirty="0" smtClean="0"/>
              <a:t>друзья </a:t>
            </a:r>
          </a:p>
          <a:p>
            <a:r>
              <a:rPr lang="ru-RU" dirty="0"/>
              <a:t>Скажи мне, кто твой друг, и скажу, кто </a:t>
            </a:r>
            <a:r>
              <a:rPr lang="ru-RU" dirty="0" smtClean="0"/>
              <a:t>ты</a:t>
            </a:r>
          </a:p>
          <a:p>
            <a:r>
              <a:rPr lang="ru-RU" dirty="0"/>
              <a:t> Горе на двоих — полгоря</a:t>
            </a:r>
          </a:p>
        </p:txBody>
      </p:sp>
    </p:spTree>
    <p:extLst>
      <p:ext uri="{BB962C8B-B14F-4D97-AF65-F5344CB8AC3E}">
        <p14:creationId xmlns:p14="http://schemas.microsoft.com/office/powerpoint/2010/main" xmlns="" val="1982534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449773" y="0"/>
            <a:ext cx="10651816" cy="7101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3271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48</TotalTime>
  <Words>164</Words>
  <Application>Microsoft Office PowerPoint</Application>
  <PresentationFormat>Произвольный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Капля</vt:lpstr>
      <vt:lpstr>Пословицы мира</vt:lpstr>
      <vt:lpstr>Что такое пословица?</vt:lpstr>
      <vt:lpstr>Русские пословицы</vt:lpstr>
      <vt:lpstr>Удмуртские пословицы</vt:lpstr>
      <vt:lpstr>Английские пословицы</vt:lpstr>
      <vt:lpstr>Французские пословицы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Пословици мира</dc:title>
  <dc:creator>дом</dc:creator>
  <cp:lastModifiedBy>ekaterina.ivanovna</cp:lastModifiedBy>
  <cp:revision>7</cp:revision>
  <dcterms:created xsi:type="dcterms:W3CDTF">2016-10-03T13:32:35Z</dcterms:created>
  <dcterms:modified xsi:type="dcterms:W3CDTF">2016-10-04T10:18:43Z</dcterms:modified>
</cp:coreProperties>
</file>